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8" r:id="rId3"/>
    <p:sldId id="257" r:id="rId4"/>
    <p:sldId id="286" r:id="rId5"/>
    <p:sldId id="285" r:id="rId6"/>
    <p:sldId id="287" r:id="rId7"/>
    <p:sldId id="288" r:id="rId8"/>
    <p:sldId id="289" r:id="rId9"/>
    <p:sldId id="290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FFDCA3-1706-4ED9-B3B0-227406A65B55}" v="40" dt="2026-04-16T17:57:59.1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9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76EB9-58F4-4FFB-A5E4-AFB59CA7C947}" type="datetimeFigureOut">
              <a:rPr lang="da-DK" smtClean="0"/>
              <a:t>21-04-2026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BFC64-4363-4384-9A6D-227B57A479E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5036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76EB9-58F4-4FFB-A5E4-AFB59CA7C947}" type="datetimeFigureOut">
              <a:rPr lang="da-DK" smtClean="0"/>
              <a:t>21-04-2026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BFC64-4363-4384-9A6D-227B57A479E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15244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76EB9-58F4-4FFB-A5E4-AFB59CA7C947}" type="datetimeFigureOut">
              <a:rPr lang="da-DK" smtClean="0"/>
              <a:t>21-04-2026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BFC64-4363-4384-9A6D-227B57A479E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396828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ysbilled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460474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iteltekst"/>
          <p:cNvSpPr txBox="1">
            <a:spLocks noGrp="1"/>
          </p:cNvSpPr>
          <p:nvPr>
            <p:ph type="title"/>
          </p:nvPr>
        </p:nvSpPr>
        <p:spPr>
          <a:xfrm>
            <a:off x="1190625" y="1151930"/>
            <a:ext cx="9810750" cy="2321719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100000"/>
              </a:lnSpc>
              <a:spcBef>
                <a:spcPts val="0"/>
              </a:spcBef>
              <a:defRPr sz="5625" cap="none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Titeltekst</a:t>
            </a:r>
          </a:p>
        </p:txBody>
      </p:sp>
      <p:sp>
        <p:nvSpPr>
          <p:cNvPr id="173" name="Brødtekst, niveau et…"/>
          <p:cNvSpPr txBox="1">
            <a:spLocks noGrp="1"/>
          </p:cNvSpPr>
          <p:nvPr>
            <p:ph type="body" sz="quarter" idx="1"/>
          </p:nvPr>
        </p:nvSpPr>
        <p:spPr>
          <a:xfrm>
            <a:off x="1190625" y="3545086"/>
            <a:ext cx="9810750" cy="794742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ClrTx/>
              <a:buSzTx/>
              <a:buFontTx/>
              <a:buNone/>
              <a:defRPr sz="260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0" algn="ctr">
              <a:spcBef>
                <a:spcPts val="0"/>
              </a:spcBef>
              <a:buClrTx/>
              <a:buSzTx/>
              <a:buFontTx/>
              <a:buNone/>
              <a:defRPr sz="260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0" algn="ctr">
              <a:spcBef>
                <a:spcPts val="0"/>
              </a:spcBef>
              <a:buClrTx/>
              <a:buSzTx/>
              <a:buFontTx/>
              <a:buNone/>
              <a:defRPr sz="260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0" algn="ctr">
              <a:spcBef>
                <a:spcPts val="0"/>
              </a:spcBef>
              <a:buClrTx/>
              <a:buSzTx/>
              <a:buFontTx/>
              <a:buNone/>
              <a:defRPr sz="260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0" algn="ctr">
              <a:spcBef>
                <a:spcPts val="0"/>
              </a:spcBef>
              <a:buClrTx/>
              <a:buSzTx/>
              <a:buFontTx/>
              <a:buNone/>
              <a:defRPr sz="260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174" name="Lysbillednummer"/>
          <p:cNvSpPr txBox="1">
            <a:spLocks noGrp="1"/>
          </p:cNvSpPr>
          <p:nvPr>
            <p:ph type="sldNum" sz="quarter" idx="2"/>
          </p:nvPr>
        </p:nvSpPr>
        <p:spPr>
          <a:xfrm>
            <a:off x="5933329" y="6536531"/>
            <a:ext cx="318993" cy="228028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1125">
                <a:solidFill>
                  <a:srgbClr val="000000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430353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76EB9-58F4-4FFB-A5E4-AFB59CA7C947}" type="datetimeFigureOut">
              <a:rPr lang="da-DK" smtClean="0"/>
              <a:t>21-04-2026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BFC64-4363-4384-9A6D-227B57A479E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65367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76EB9-58F4-4FFB-A5E4-AFB59CA7C947}" type="datetimeFigureOut">
              <a:rPr lang="da-DK" smtClean="0"/>
              <a:t>21-04-2026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BFC64-4363-4384-9A6D-227B57A479E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75641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76EB9-58F4-4FFB-A5E4-AFB59CA7C947}" type="datetimeFigureOut">
              <a:rPr lang="da-DK" smtClean="0"/>
              <a:t>21-04-2026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BFC64-4363-4384-9A6D-227B57A479E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40252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76EB9-58F4-4FFB-A5E4-AFB59CA7C947}" type="datetimeFigureOut">
              <a:rPr lang="da-DK" smtClean="0"/>
              <a:t>21-04-2026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BFC64-4363-4384-9A6D-227B57A479E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57677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76EB9-58F4-4FFB-A5E4-AFB59CA7C947}" type="datetimeFigureOut">
              <a:rPr lang="da-DK" smtClean="0"/>
              <a:t>21-04-2026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BFC64-4363-4384-9A6D-227B57A479E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93039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76EB9-58F4-4FFB-A5E4-AFB59CA7C947}" type="datetimeFigureOut">
              <a:rPr lang="da-DK" smtClean="0"/>
              <a:t>21-04-2026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BFC64-4363-4384-9A6D-227B57A479E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34597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76EB9-58F4-4FFB-A5E4-AFB59CA7C947}" type="datetimeFigureOut">
              <a:rPr lang="da-DK" smtClean="0"/>
              <a:t>21-04-2026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BFC64-4363-4384-9A6D-227B57A479E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34956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76EB9-58F4-4FFB-A5E4-AFB59CA7C947}" type="datetimeFigureOut">
              <a:rPr lang="da-DK" smtClean="0"/>
              <a:t>21-04-2026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BFC64-4363-4384-9A6D-227B57A479E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19035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876EB9-58F4-4FFB-A5E4-AFB59CA7C947}" type="datetimeFigureOut">
              <a:rPr lang="da-DK" smtClean="0"/>
              <a:t>21-04-2026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BFC64-4363-4384-9A6D-227B57A479E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63299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DC35A348-C5D6-4112-9FDD-93A493B01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019B72-1254-7481-CC2D-DFDBAEC6C4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18667" y="3844552"/>
            <a:ext cx="6143626" cy="1400400"/>
          </a:xfrm>
        </p:spPr>
        <p:txBody>
          <a:bodyPr wrap="square" anchor="b">
            <a:normAutofit/>
          </a:bodyPr>
          <a:lstStyle/>
          <a:p>
            <a:pPr algn="l"/>
            <a:r>
              <a:rPr lang="da-DK" sz="56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Taktisk Oplæg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A9FA36C8-9B7A-EB6D-D62C-2EE218BBB6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0468" y="5244952"/>
            <a:ext cx="8014238" cy="1017896"/>
          </a:xfrm>
        </p:spPr>
        <p:txBody>
          <a:bodyPr anchor="b">
            <a:normAutofit/>
          </a:bodyPr>
          <a:lstStyle/>
          <a:p>
            <a:pPr algn="l"/>
            <a:r>
              <a:rPr lang="da-DK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HÅRDT ARBEJDE – OMTANKE - TYDELIGHED</a:t>
            </a:r>
          </a:p>
        </p:txBody>
      </p:sp>
      <p:pic>
        <p:nvPicPr>
          <p:cNvPr id="4" name="billede7.jpeg" descr="billede7.jpeg">
            <a:extLst>
              <a:ext uri="{FF2B5EF4-FFF2-40B4-BE49-F238E27FC236}">
                <a16:creationId xmlns:a16="http://schemas.microsoft.com/office/drawing/2014/main" id="{1F84A190-F47B-5D37-3C3A-C6A1788EABF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617" r="14722" b="-3"/>
          <a:stretch>
            <a:fillRect/>
          </a:stretch>
        </p:blipFill>
        <p:spPr>
          <a:xfrm>
            <a:off x="4000501" y="0"/>
            <a:ext cx="4000480" cy="4005933"/>
          </a:xfrm>
          <a:custGeom>
            <a:avLst/>
            <a:gdLst/>
            <a:ahLst/>
            <a:cxnLst/>
            <a:rect l="l" t="t" r="r" b="b"/>
            <a:pathLst>
              <a:path w="4000500" h="4005943">
                <a:moveTo>
                  <a:pt x="0" y="0"/>
                </a:moveTo>
                <a:lnTo>
                  <a:pt x="4000500" y="0"/>
                </a:lnTo>
                <a:lnTo>
                  <a:pt x="4000500" y="3936797"/>
                </a:lnTo>
                <a:lnTo>
                  <a:pt x="3316514" y="4005943"/>
                </a:lnTo>
                <a:lnTo>
                  <a:pt x="0" y="3964175"/>
                </a:lnTo>
                <a:close/>
              </a:path>
            </a:pathLst>
          </a:cu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D6E70751-72D1-B750-DED8-414099E907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" r="1475" b="-1"/>
          <a:stretch>
            <a:fillRect/>
          </a:stretch>
        </p:blipFill>
        <p:spPr>
          <a:xfrm>
            <a:off x="0" y="0"/>
            <a:ext cx="3809998" cy="3917529"/>
          </a:xfrm>
          <a:custGeom>
            <a:avLst/>
            <a:gdLst/>
            <a:ahLst/>
            <a:cxnLst/>
            <a:rect l="l" t="t" r="r" b="b"/>
            <a:pathLst>
              <a:path w="3809998" h="3917539">
                <a:moveTo>
                  <a:pt x="0" y="0"/>
                </a:moveTo>
                <a:lnTo>
                  <a:pt x="3809998" y="0"/>
                </a:lnTo>
                <a:lnTo>
                  <a:pt x="3809998" y="3909212"/>
                </a:lnTo>
                <a:lnTo>
                  <a:pt x="1781628" y="3737429"/>
                </a:lnTo>
                <a:lnTo>
                  <a:pt x="0" y="3917539"/>
                </a:lnTo>
                <a:close/>
              </a:path>
            </a:pathLst>
          </a:custGeom>
        </p:spPr>
      </p:pic>
      <p:pic>
        <p:nvPicPr>
          <p:cNvPr id="1026" name="Picture 2" descr="Boldklubben af 1893's logo - B.93's officielle hjemmeside">
            <a:extLst>
              <a:ext uri="{FF2B5EF4-FFF2-40B4-BE49-F238E27FC236}">
                <a16:creationId xmlns:a16="http://schemas.microsoft.com/office/drawing/2014/main" id="{110ADC9C-93DD-41D8-FF55-A02AF5519A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8" r="4886" b="-4"/>
          <a:stretch>
            <a:fillRect/>
          </a:stretch>
        </p:blipFill>
        <p:spPr bwMode="auto">
          <a:xfrm>
            <a:off x="8191500" y="10"/>
            <a:ext cx="4000500" cy="3959022"/>
          </a:xfrm>
          <a:custGeom>
            <a:avLst/>
            <a:gdLst/>
            <a:ahLst/>
            <a:cxnLst/>
            <a:rect l="l" t="t" r="r" b="b"/>
            <a:pathLst>
              <a:path w="4000500" h="3959032">
                <a:moveTo>
                  <a:pt x="0" y="0"/>
                </a:moveTo>
                <a:lnTo>
                  <a:pt x="4000500" y="0"/>
                </a:lnTo>
                <a:lnTo>
                  <a:pt x="4000500" y="3959032"/>
                </a:lnTo>
                <a:lnTo>
                  <a:pt x="9072" y="3926114"/>
                </a:lnTo>
                <a:lnTo>
                  <a:pt x="0" y="392534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33" name="Group 1032">
            <a:extLst>
              <a:ext uri="{FF2B5EF4-FFF2-40B4-BE49-F238E27FC236}">
                <a16:creationId xmlns:a16="http://schemas.microsoft.com/office/drawing/2014/main" id="{AC0B7807-0C83-4963-821A-69B172722E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1034" name="Freeform: Shape 1033">
              <a:extLst>
                <a:ext uri="{FF2B5EF4-FFF2-40B4-BE49-F238E27FC236}">
                  <a16:creationId xmlns:a16="http://schemas.microsoft.com/office/drawing/2014/main" id="{BB027EC7-3252-48A2-A7A4-1741F72E47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35" name="Freeform: Shape 1034">
              <a:extLst>
                <a:ext uri="{FF2B5EF4-FFF2-40B4-BE49-F238E27FC236}">
                  <a16:creationId xmlns:a16="http://schemas.microsoft.com/office/drawing/2014/main" id="{4EBC51E4-7477-4290-BBD0-18AD942C36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5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85625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0A4EC5-428E-B967-AE04-CBD9189423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1" name="billede7.jpeg" descr="billede7.jpeg">
            <a:extLst>
              <a:ext uri="{FF2B5EF4-FFF2-40B4-BE49-F238E27FC236}">
                <a16:creationId xmlns:a16="http://schemas.microsoft.com/office/drawing/2014/main" id="{AE97572E-2C44-7E0A-C698-12C5C76E8AE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731" r="9095"/>
          <a:stretch>
            <a:fillRect/>
          </a:stretch>
        </p:blipFill>
        <p:spPr>
          <a:xfrm>
            <a:off x="0" y="-692195"/>
            <a:ext cx="13633908" cy="7550196"/>
          </a:xfrm>
          <a:prstGeom prst="rect">
            <a:avLst/>
          </a:prstGeom>
          <a:ln w="12700">
            <a:miter lim="400000"/>
          </a:ln>
        </p:spPr>
      </p:pic>
      <p:sp>
        <p:nvSpPr>
          <p:cNvPr id="642" name="Rektangel">
            <a:extLst>
              <a:ext uri="{FF2B5EF4-FFF2-40B4-BE49-F238E27FC236}">
                <a16:creationId xmlns:a16="http://schemas.microsoft.com/office/drawing/2014/main" id="{43B607CA-CF8C-F0EC-33B8-2F855F228E39}"/>
              </a:ext>
            </a:extLst>
          </p:cNvPr>
          <p:cNvSpPr/>
          <p:nvPr/>
        </p:nvSpPr>
        <p:spPr>
          <a:xfrm>
            <a:off x="0" y="-736052"/>
            <a:ext cx="12479046" cy="7594052"/>
          </a:xfrm>
          <a:prstGeom prst="rect">
            <a:avLst/>
          </a:prstGeom>
          <a:solidFill>
            <a:srgbClr val="479E55">
              <a:alpha val="80326"/>
            </a:srgbClr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endParaRPr sz="900"/>
          </a:p>
        </p:txBody>
      </p:sp>
      <p:pic>
        <p:nvPicPr>
          <p:cNvPr id="643" name="nif_logo.png" descr="nif_logo.png">
            <a:extLst>
              <a:ext uri="{FF2B5EF4-FFF2-40B4-BE49-F238E27FC236}">
                <a16:creationId xmlns:a16="http://schemas.microsoft.com/office/drawing/2014/main" id="{64297A07-FAD9-2E7B-8907-F409775E34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10" y="1695214"/>
            <a:ext cx="2467920" cy="2469095"/>
          </a:xfrm>
          <a:prstGeom prst="rect">
            <a:avLst/>
          </a:prstGeom>
          <a:ln w="12700">
            <a:miter lim="400000"/>
          </a:ln>
        </p:spPr>
      </p:pic>
      <p:sp>
        <p:nvSpPr>
          <p:cNvPr id="644" name="Streg">
            <a:extLst>
              <a:ext uri="{FF2B5EF4-FFF2-40B4-BE49-F238E27FC236}">
                <a16:creationId xmlns:a16="http://schemas.microsoft.com/office/drawing/2014/main" id="{DAF5C265-4250-05BB-E72D-B9ED849DDF5D}"/>
              </a:ext>
            </a:extLst>
          </p:cNvPr>
          <p:cNvSpPr/>
          <p:nvPr/>
        </p:nvSpPr>
        <p:spPr>
          <a:xfrm flipV="1">
            <a:off x="2741042" y="1034475"/>
            <a:ext cx="1" cy="3790574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35719" tIns="35719" rIns="35719" bIns="35719" anchor="ctr"/>
          <a:lstStyle/>
          <a:p>
            <a:endParaRPr sz="900"/>
          </a:p>
        </p:txBody>
      </p:sp>
      <p:sp>
        <p:nvSpPr>
          <p:cNvPr id="645" name="Helhed - Vi arbejder som en samlet enhed…">
            <a:extLst>
              <a:ext uri="{FF2B5EF4-FFF2-40B4-BE49-F238E27FC236}">
                <a16:creationId xmlns:a16="http://schemas.microsoft.com/office/drawing/2014/main" id="{2A32416C-F65A-4C56-40F5-530CFAF0665C}"/>
              </a:ext>
            </a:extLst>
          </p:cNvPr>
          <p:cNvSpPr txBox="1"/>
          <p:nvPr/>
        </p:nvSpPr>
        <p:spPr>
          <a:xfrm>
            <a:off x="2888256" y="1480832"/>
            <a:ext cx="8888716" cy="3426900"/>
          </a:xfrm>
          <a:prstGeom prst="rect">
            <a:avLst/>
          </a:prstGeom>
          <a:ln w="12700">
            <a:miter lim="400000"/>
          </a:ln>
          <a:effectLst>
            <a:outerShdw blurRad="63500" dist="25400" dir="20428230" rotWithShape="0">
              <a:srgbClr val="000000">
                <a:alpha val="64656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defRPr sz="10900" b="1">
                <a:solidFill>
                  <a:srgbClr val="FFFFFF"/>
                </a:solidFill>
                <a:effectLst>
                  <a:outerShdw blurRad="12700" dist="63500" dir="18900000" rotWithShape="0">
                    <a:srgbClr val="000000"/>
                  </a:outerShdw>
                </a:effectLst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rPr sz="5450" dirty="0" err="1">
                <a:latin typeface="Helvetica" panose="020B0604020202020204" pitchFamily="34" charset="0"/>
                <a:cs typeface="Helvetica" panose="020B0604020202020204" pitchFamily="34" charset="0"/>
              </a:rPr>
              <a:t>H</a:t>
            </a:r>
            <a:r>
              <a:rPr sz="3300" dirty="0" err="1">
                <a:latin typeface="Helvetica" panose="020B0604020202020204" pitchFamily="34" charset="0"/>
                <a:cs typeface="Helvetica" panose="020B0604020202020204" pitchFamily="34" charset="0"/>
              </a:rPr>
              <a:t>elhed</a:t>
            </a:r>
            <a:r>
              <a:rPr sz="3300" dirty="0">
                <a:latin typeface="Helvetica" panose="020B0604020202020204" pitchFamily="34" charset="0"/>
                <a:cs typeface="Helvetica" panose="020B0604020202020204" pitchFamily="34" charset="0"/>
              </a:rPr>
              <a:t> - </a:t>
            </a:r>
            <a:r>
              <a:rPr sz="3100" dirty="0">
                <a:latin typeface="Helvetica" panose="020B0604020202020204" pitchFamily="34" charset="0"/>
                <a:cs typeface="Helvetica" panose="020B0604020202020204" pitchFamily="34" charset="0"/>
              </a:rPr>
              <a:t>Vi </a:t>
            </a:r>
            <a:r>
              <a:rPr sz="3100" dirty="0" err="1">
                <a:latin typeface="Helvetica" panose="020B0604020202020204" pitchFamily="34" charset="0"/>
                <a:cs typeface="Helvetica" panose="020B0604020202020204" pitchFamily="34" charset="0"/>
              </a:rPr>
              <a:t>arbejder</a:t>
            </a:r>
            <a:r>
              <a:rPr sz="31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sz="3100" dirty="0" err="1">
                <a:latin typeface="Helvetica" panose="020B0604020202020204" pitchFamily="34" charset="0"/>
                <a:cs typeface="Helvetica" panose="020B0604020202020204" pitchFamily="34" charset="0"/>
              </a:rPr>
              <a:t>som</a:t>
            </a:r>
            <a:r>
              <a:rPr sz="31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sz="3100" dirty="0" err="1">
                <a:latin typeface="Helvetica" panose="020B0604020202020204" pitchFamily="34" charset="0"/>
                <a:cs typeface="Helvetica" panose="020B0604020202020204" pitchFamily="34" charset="0"/>
              </a:rPr>
              <a:t>en</a:t>
            </a:r>
            <a:r>
              <a:rPr sz="3100" dirty="0">
                <a:latin typeface="Helvetica" panose="020B0604020202020204" pitchFamily="34" charset="0"/>
                <a:cs typeface="Helvetica" panose="020B0604020202020204" pitchFamily="34" charset="0"/>
              </a:rPr>
              <a:t> samlet </a:t>
            </a:r>
            <a:r>
              <a:rPr sz="3100" dirty="0" err="1">
                <a:latin typeface="Helvetica" panose="020B0604020202020204" pitchFamily="34" charset="0"/>
                <a:cs typeface="Helvetica" panose="020B0604020202020204" pitchFamily="34" charset="0"/>
              </a:rPr>
              <a:t>enhed</a:t>
            </a:r>
            <a:endParaRPr sz="31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defRPr sz="10900" b="1">
                <a:solidFill>
                  <a:srgbClr val="FFFFFF"/>
                </a:solidFill>
                <a:effectLst>
                  <a:outerShdw blurRad="12700" dist="63500" dir="18900000" rotWithShape="0">
                    <a:srgbClr val="000000"/>
                  </a:outerShdw>
                </a:effectLst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rPr sz="5450" dirty="0" err="1">
                <a:latin typeface="Helvetica" panose="020B0604020202020204" pitchFamily="34" charset="0"/>
                <a:cs typeface="Helvetica" panose="020B0604020202020204" pitchFamily="34" charset="0"/>
              </a:rPr>
              <a:t>O</a:t>
            </a:r>
            <a:r>
              <a:rPr sz="3300" dirty="0" err="1">
                <a:latin typeface="Helvetica" panose="020B0604020202020204" pitchFamily="34" charset="0"/>
                <a:cs typeface="Helvetica" panose="020B0604020202020204" pitchFamily="34" charset="0"/>
              </a:rPr>
              <a:t>ffensivt</a:t>
            </a:r>
            <a:r>
              <a:rPr sz="3300" dirty="0">
                <a:latin typeface="Helvetica" panose="020B0604020202020204" pitchFamily="34" charset="0"/>
                <a:cs typeface="Helvetica" panose="020B0604020202020204" pitchFamily="34" charset="0"/>
              </a:rPr>
              <a:t> - </a:t>
            </a:r>
            <a:r>
              <a:rPr sz="3100" dirty="0">
                <a:latin typeface="Helvetica" panose="020B0604020202020204" pitchFamily="34" charset="0"/>
                <a:cs typeface="Helvetica" panose="020B0604020202020204" pitchFamily="34" charset="0"/>
              </a:rPr>
              <a:t>Vi </a:t>
            </a:r>
            <a:r>
              <a:rPr sz="3100" dirty="0" err="1">
                <a:latin typeface="Helvetica" panose="020B0604020202020204" pitchFamily="34" charset="0"/>
                <a:cs typeface="Helvetica" panose="020B0604020202020204" pitchFamily="34" charset="0"/>
              </a:rPr>
              <a:t>tænker</a:t>
            </a:r>
            <a:r>
              <a:rPr sz="3100" dirty="0">
                <a:latin typeface="Helvetica" panose="020B0604020202020204" pitchFamily="34" charset="0"/>
                <a:cs typeface="Helvetica" panose="020B0604020202020204" pitchFamily="34" charset="0"/>
              </a:rPr>
              <a:t> &amp; </a:t>
            </a:r>
            <a:r>
              <a:rPr sz="3100" dirty="0" err="1">
                <a:latin typeface="Helvetica" panose="020B0604020202020204" pitchFamily="34" charset="0"/>
                <a:cs typeface="Helvetica" panose="020B0604020202020204" pitchFamily="34" charset="0"/>
              </a:rPr>
              <a:t>løber</a:t>
            </a:r>
            <a:r>
              <a:rPr sz="31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sz="3100" dirty="0" err="1">
                <a:latin typeface="Helvetica" panose="020B0604020202020204" pitchFamily="34" charset="0"/>
                <a:cs typeface="Helvetica" panose="020B0604020202020204" pitchFamily="34" charset="0"/>
              </a:rPr>
              <a:t>fremad</a:t>
            </a:r>
            <a:endParaRPr sz="31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defRPr sz="10900" b="1">
                <a:solidFill>
                  <a:srgbClr val="FFFFFF"/>
                </a:solidFill>
                <a:effectLst>
                  <a:outerShdw blurRad="12700" dist="63500" dir="18900000" rotWithShape="0">
                    <a:srgbClr val="000000"/>
                  </a:outerShdw>
                </a:effectLst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rPr sz="5450" dirty="0">
                <a:latin typeface="Helvetica" panose="020B0604020202020204" pitchFamily="34" charset="0"/>
                <a:cs typeface="Helvetica" panose="020B0604020202020204" pitchFamily="34" charset="0"/>
              </a:rPr>
              <a:t>L</a:t>
            </a:r>
            <a:r>
              <a:rPr sz="3300" dirty="0">
                <a:latin typeface="Helvetica" panose="020B0604020202020204" pitchFamily="34" charset="0"/>
                <a:cs typeface="Helvetica" panose="020B0604020202020204" pitchFamily="34" charset="0"/>
              </a:rPr>
              <a:t>øb - </a:t>
            </a:r>
            <a:r>
              <a:rPr sz="3100" dirty="0">
                <a:latin typeface="Helvetica" panose="020B0604020202020204" pitchFamily="34" charset="0"/>
                <a:cs typeface="Helvetica" panose="020B0604020202020204" pitchFamily="34" charset="0"/>
              </a:rPr>
              <a:t>Vi </a:t>
            </a:r>
            <a:r>
              <a:rPr sz="3100" dirty="0" err="1">
                <a:latin typeface="Helvetica" panose="020B0604020202020204" pitchFamily="34" charset="0"/>
                <a:cs typeface="Helvetica" panose="020B0604020202020204" pitchFamily="34" charset="0"/>
              </a:rPr>
              <a:t>løber</a:t>
            </a:r>
            <a:r>
              <a:rPr sz="3100" dirty="0">
                <a:latin typeface="Helvetica" panose="020B0604020202020204" pitchFamily="34" charset="0"/>
                <a:cs typeface="Helvetica" panose="020B0604020202020204" pitchFamily="34" charset="0"/>
              </a:rPr>
              <a:t> mange </a:t>
            </a:r>
            <a:r>
              <a:rPr sz="3100" dirty="0" err="1">
                <a:latin typeface="Helvetica" panose="020B0604020202020204" pitchFamily="34" charset="0"/>
                <a:cs typeface="Helvetica" panose="020B0604020202020204" pitchFamily="34" charset="0"/>
              </a:rPr>
              <a:t>højintens</a:t>
            </a:r>
            <a:r>
              <a:rPr lang="da-DK" sz="3100" dirty="0">
                <a:latin typeface="Helvetica" panose="020B0604020202020204" pitchFamily="34" charset="0"/>
                <a:cs typeface="Helvetica" panose="020B0604020202020204" pitchFamily="34" charset="0"/>
              </a:rPr>
              <a:t>e</a:t>
            </a:r>
            <a:r>
              <a:rPr sz="3100" dirty="0">
                <a:latin typeface="Helvetica" panose="020B0604020202020204" pitchFamily="34" charset="0"/>
                <a:cs typeface="Helvetica" panose="020B0604020202020204" pitchFamily="34" charset="0"/>
              </a:rPr>
              <a:t> meter</a:t>
            </a:r>
          </a:p>
          <a:p>
            <a:pPr>
              <a:defRPr sz="10900" b="1">
                <a:solidFill>
                  <a:srgbClr val="FFFFFF"/>
                </a:solidFill>
                <a:effectLst>
                  <a:outerShdw blurRad="12700" dist="63500" dir="18900000" rotWithShape="0">
                    <a:srgbClr val="000000"/>
                  </a:outerShdw>
                </a:effectLst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rPr sz="5450" dirty="0">
                <a:latin typeface="Helvetica" panose="020B0604020202020204" pitchFamily="34" charset="0"/>
                <a:cs typeface="Helvetica" panose="020B0604020202020204" pitchFamily="34" charset="0"/>
              </a:rPr>
              <a:t>D</a:t>
            </a:r>
            <a:r>
              <a:rPr sz="3300" dirty="0">
                <a:latin typeface="Helvetica" panose="020B0604020202020204" pitchFamily="34" charset="0"/>
                <a:cs typeface="Helvetica" panose="020B0604020202020204" pitchFamily="34" charset="0"/>
              </a:rPr>
              <a:t>omi</a:t>
            </a:r>
            <a:r>
              <a:rPr lang="da-DK" sz="3300" dirty="0" err="1">
                <a:latin typeface="Helvetica" panose="020B0604020202020204" pitchFamily="34" charset="0"/>
                <a:cs typeface="Helvetica" panose="020B0604020202020204" pitchFamily="34" charset="0"/>
              </a:rPr>
              <a:t>ne</a:t>
            </a:r>
            <a:r>
              <a:rPr sz="3300" dirty="0" err="1">
                <a:latin typeface="Helvetica" panose="020B0604020202020204" pitchFamily="34" charset="0"/>
                <a:cs typeface="Helvetica" panose="020B0604020202020204" pitchFamily="34" charset="0"/>
              </a:rPr>
              <a:t>rende</a:t>
            </a:r>
            <a:r>
              <a:rPr sz="3300" dirty="0">
                <a:latin typeface="Helvetica" panose="020B0604020202020204" pitchFamily="34" charset="0"/>
                <a:cs typeface="Helvetica" panose="020B0604020202020204" pitchFamily="34" charset="0"/>
              </a:rPr>
              <a:t> - </a:t>
            </a:r>
            <a:r>
              <a:rPr sz="3100" dirty="0">
                <a:latin typeface="Helvetica" panose="020B0604020202020204" pitchFamily="34" charset="0"/>
                <a:cs typeface="Helvetica" panose="020B0604020202020204" pitchFamily="34" charset="0"/>
              </a:rPr>
              <a:t>Vi </a:t>
            </a:r>
            <a:r>
              <a:rPr sz="3100" dirty="0" err="1">
                <a:latin typeface="Helvetica" panose="020B0604020202020204" pitchFamily="34" charset="0"/>
                <a:cs typeface="Helvetica" panose="020B0604020202020204" pitchFamily="34" charset="0"/>
              </a:rPr>
              <a:t>tager</a:t>
            </a:r>
            <a:r>
              <a:rPr sz="31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sz="3100" dirty="0" err="1">
                <a:latin typeface="Helvetica" panose="020B0604020202020204" pitchFamily="34" charset="0"/>
                <a:cs typeface="Helvetica" panose="020B0604020202020204" pitchFamily="34" charset="0"/>
              </a:rPr>
              <a:t>kontrol</a:t>
            </a:r>
            <a:r>
              <a:rPr sz="3100" dirty="0">
                <a:latin typeface="Helvetica" panose="020B0604020202020204" pitchFamily="34" charset="0"/>
                <a:cs typeface="Helvetica" panose="020B0604020202020204" pitchFamily="34" charset="0"/>
              </a:rPr>
              <a:t> over </a:t>
            </a:r>
            <a:r>
              <a:rPr sz="3100" dirty="0" err="1">
                <a:latin typeface="Helvetica" panose="020B0604020202020204" pitchFamily="34" charset="0"/>
                <a:cs typeface="Helvetica" panose="020B0604020202020204" pitchFamily="34" charset="0"/>
              </a:rPr>
              <a:t>kampen</a:t>
            </a:r>
            <a:endParaRPr sz="31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46" name="AGGRESSIVE - FREMADRETTET - MODIGE">
            <a:extLst>
              <a:ext uri="{FF2B5EF4-FFF2-40B4-BE49-F238E27FC236}">
                <a16:creationId xmlns:a16="http://schemas.microsoft.com/office/drawing/2014/main" id="{5FBCCDD9-9B8E-6442-F1E2-487D56F562E5}"/>
              </a:ext>
            </a:extLst>
          </p:cNvPr>
          <p:cNvSpPr txBox="1"/>
          <p:nvPr/>
        </p:nvSpPr>
        <p:spPr>
          <a:xfrm>
            <a:off x="1845054" y="5498031"/>
            <a:ext cx="10975120" cy="564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>
            <a:lvl1pPr>
              <a:defRPr sz="7600" b="1">
                <a:solidFill>
                  <a:srgbClr val="FFFFFF"/>
                </a:solidFill>
                <a:effectLst>
                  <a:outerShdw blurRad="12700" dist="63500" dir="18900000" rotWithShape="0">
                    <a:srgbClr val="000000"/>
                  </a:outerShdw>
                </a:effectLst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rPr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AGGRESSIVE - FREMADRETTET - MODIGE</a:t>
            </a:r>
          </a:p>
        </p:txBody>
      </p:sp>
    </p:spTree>
    <p:extLst>
      <p:ext uri="{BB962C8B-B14F-4D97-AF65-F5344CB8AC3E}">
        <p14:creationId xmlns:p14="http://schemas.microsoft.com/office/powerpoint/2010/main" val="91607815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053d0e0e6a047192ab76c94f47355cdd.jpg" descr="053d0e0e6a047192ab76c94f47355cd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1" y="-20458"/>
            <a:ext cx="12192000" cy="6898916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Start 11"/>
          <p:cNvSpPr txBox="1"/>
          <p:nvPr/>
        </p:nvSpPr>
        <p:spPr>
          <a:xfrm>
            <a:off x="3076415" y="745695"/>
            <a:ext cx="4796670" cy="877156"/>
          </a:xfrm>
          <a:prstGeom prst="rect">
            <a:avLst/>
          </a:prstGeom>
          <a:ln w="12700">
            <a:miter lim="400000"/>
          </a:ln>
          <a:effectLst>
            <a:outerShdw blurRad="63500" dist="152297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/>
          <a:lstStyle>
            <a:lvl1pPr algn="ctr" defTabSz="457200">
              <a:lnSpc>
                <a:spcPct val="90000"/>
              </a:lnSpc>
              <a:spcBef>
                <a:spcPts val="700"/>
              </a:spcBef>
              <a:defRPr sz="88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618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da-DK" sz="618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TART 11</a:t>
            </a:r>
            <a:endParaRPr sz="6187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5" name="Navn"/>
          <p:cNvSpPr txBox="1"/>
          <p:nvPr/>
        </p:nvSpPr>
        <p:spPr>
          <a:xfrm>
            <a:off x="4317512" y="2898883"/>
            <a:ext cx="2581492" cy="626133"/>
          </a:xfrm>
          <a:prstGeom prst="rect">
            <a:avLst/>
          </a:prstGeom>
          <a:ln w="12700">
            <a:miter lim="400000"/>
          </a:ln>
          <a:effectLst>
            <a:outerShdw blurRad="63500" dist="152297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 algn="ctr">
              <a:spcBef>
                <a:spcPts val="0"/>
              </a:spcBef>
              <a:defRPr sz="39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da-DK" sz="1800" dirty="0"/>
              <a:t>INDSÆTTES FRA DBU HOLDOPSTILLING</a:t>
            </a:r>
          </a:p>
        </p:txBody>
      </p:sp>
      <p:sp>
        <p:nvSpPr>
          <p:cNvPr id="200" name="Navn"/>
          <p:cNvSpPr txBox="1"/>
          <p:nvPr/>
        </p:nvSpPr>
        <p:spPr>
          <a:xfrm>
            <a:off x="4710994" y="4732384"/>
            <a:ext cx="2707203" cy="349135"/>
          </a:xfrm>
          <a:prstGeom prst="rect">
            <a:avLst/>
          </a:prstGeom>
          <a:ln w="12700">
            <a:miter lim="400000"/>
          </a:ln>
          <a:effectLst>
            <a:outerShdw blurRad="63500" dist="152297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 algn="ctr">
              <a:spcBef>
                <a:spcPts val="0"/>
              </a:spcBef>
              <a:defRPr sz="39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endParaRPr lang="da-DK" sz="1800" dirty="0"/>
          </a:p>
        </p:txBody>
      </p:sp>
      <p:pic>
        <p:nvPicPr>
          <p:cNvPr id="205" name="logo næstved.png" descr="logo næstved.png"/>
          <p:cNvPicPr>
            <a:picLocks noChangeAspect="1"/>
          </p:cNvPicPr>
          <p:nvPr/>
        </p:nvPicPr>
        <p:blipFill>
          <a:blip r:embed="rId3"/>
          <a:srcRect l="74" t="78" r="84" b="80"/>
          <a:stretch>
            <a:fillRect/>
          </a:stretch>
        </p:blipFill>
        <p:spPr>
          <a:xfrm>
            <a:off x="9557403" y="204114"/>
            <a:ext cx="2232981" cy="22329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67" y="0"/>
                </a:moveTo>
                <a:cubicBezTo>
                  <a:pt x="10383" y="5"/>
                  <a:pt x="10036" y="12"/>
                  <a:pt x="10023" y="19"/>
                </a:cubicBezTo>
                <a:cubicBezTo>
                  <a:pt x="9987" y="38"/>
                  <a:pt x="9761" y="71"/>
                  <a:pt x="9523" y="94"/>
                </a:cubicBezTo>
                <a:cubicBezTo>
                  <a:pt x="8274" y="217"/>
                  <a:pt x="6691" y="723"/>
                  <a:pt x="5574" y="1355"/>
                </a:cubicBezTo>
                <a:cubicBezTo>
                  <a:pt x="4639" y="1885"/>
                  <a:pt x="3921" y="2427"/>
                  <a:pt x="3191" y="3156"/>
                </a:cubicBezTo>
                <a:cubicBezTo>
                  <a:pt x="2257" y="4087"/>
                  <a:pt x="1569" y="5057"/>
                  <a:pt x="1031" y="6203"/>
                </a:cubicBezTo>
                <a:cubicBezTo>
                  <a:pt x="540" y="7250"/>
                  <a:pt x="169" y="8575"/>
                  <a:pt x="76" y="9610"/>
                </a:cubicBezTo>
                <a:cubicBezTo>
                  <a:pt x="61" y="9770"/>
                  <a:pt x="34" y="9909"/>
                  <a:pt x="16" y="9920"/>
                </a:cubicBezTo>
                <a:cubicBezTo>
                  <a:pt x="10" y="9924"/>
                  <a:pt x="5" y="10296"/>
                  <a:pt x="0" y="10803"/>
                </a:cubicBezTo>
                <a:cubicBezTo>
                  <a:pt x="5" y="11287"/>
                  <a:pt x="10" y="11639"/>
                  <a:pt x="16" y="11642"/>
                </a:cubicBezTo>
                <a:cubicBezTo>
                  <a:pt x="34" y="11653"/>
                  <a:pt x="61" y="11803"/>
                  <a:pt x="76" y="11974"/>
                </a:cubicBezTo>
                <a:cubicBezTo>
                  <a:pt x="108" y="12347"/>
                  <a:pt x="222" y="12997"/>
                  <a:pt x="327" y="13410"/>
                </a:cubicBezTo>
                <a:cubicBezTo>
                  <a:pt x="1209" y="16888"/>
                  <a:pt x="3703" y="19669"/>
                  <a:pt x="7059" y="20920"/>
                </a:cubicBezTo>
                <a:cubicBezTo>
                  <a:pt x="7832" y="21208"/>
                  <a:pt x="8983" y="21473"/>
                  <a:pt x="9704" y="21527"/>
                </a:cubicBezTo>
                <a:cubicBezTo>
                  <a:pt x="9895" y="21542"/>
                  <a:pt x="10060" y="21566"/>
                  <a:pt x="10071" y="21584"/>
                </a:cubicBezTo>
                <a:cubicBezTo>
                  <a:pt x="10075" y="21589"/>
                  <a:pt x="10408" y="21595"/>
                  <a:pt x="10870" y="21600"/>
                </a:cubicBezTo>
                <a:cubicBezTo>
                  <a:pt x="11324" y="21594"/>
                  <a:pt x="11640" y="21590"/>
                  <a:pt x="11645" y="21581"/>
                </a:cubicBezTo>
                <a:cubicBezTo>
                  <a:pt x="11658" y="21560"/>
                  <a:pt x="11731" y="21544"/>
                  <a:pt x="11807" y="21543"/>
                </a:cubicBezTo>
                <a:cubicBezTo>
                  <a:pt x="12036" y="21543"/>
                  <a:pt x="12891" y="21399"/>
                  <a:pt x="13372" y="21281"/>
                </a:cubicBezTo>
                <a:cubicBezTo>
                  <a:pt x="16015" y="20636"/>
                  <a:pt x="18289" y="19039"/>
                  <a:pt x="19802" y="16763"/>
                </a:cubicBezTo>
                <a:cubicBezTo>
                  <a:pt x="20720" y="15384"/>
                  <a:pt x="21337" y="13718"/>
                  <a:pt x="21508" y="12152"/>
                </a:cubicBezTo>
                <a:cubicBezTo>
                  <a:pt x="21532" y="11935"/>
                  <a:pt x="21565" y="11729"/>
                  <a:pt x="21584" y="11693"/>
                </a:cubicBezTo>
                <a:cubicBezTo>
                  <a:pt x="21590" y="11681"/>
                  <a:pt x="21595" y="11309"/>
                  <a:pt x="21600" y="10800"/>
                </a:cubicBezTo>
                <a:cubicBezTo>
                  <a:pt x="21595" y="10291"/>
                  <a:pt x="21591" y="9922"/>
                  <a:pt x="21584" y="9909"/>
                </a:cubicBezTo>
                <a:cubicBezTo>
                  <a:pt x="21565" y="9873"/>
                  <a:pt x="21532" y="9665"/>
                  <a:pt x="21508" y="9448"/>
                </a:cubicBezTo>
                <a:cubicBezTo>
                  <a:pt x="21303" y="7574"/>
                  <a:pt x="20455" y="5567"/>
                  <a:pt x="19227" y="4041"/>
                </a:cubicBezTo>
                <a:cubicBezTo>
                  <a:pt x="17747" y="2201"/>
                  <a:pt x="15669" y="879"/>
                  <a:pt x="13372" y="319"/>
                </a:cubicBezTo>
                <a:cubicBezTo>
                  <a:pt x="12891" y="201"/>
                  <a:pt x="12036" y="60"/>
                  <a:pt x="11807" y="59"/>
                </a:cubicBezTo>
                <a:cubicBezTo>
                  <a:pt x="11731" y="59"/>
                  <a:pt x="11658" y="42"/>
                  <a:pt x="11645" y="22"/>
                </a:cubicBezTo>
                <a:cubicBezTo>
                  <a:pt x="11640" y="13"/>
                  <a:pt x="11324" y="6"/>
                  <a:pt x="10867" y="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9" name="Navn">
            <a:extLst>
              <a:ext uri="{FF2B5EF4-FFF2-40B4-BE49-F238E27FC236}">
                <a16:creationId xmlns:a16="http://schemas.microsoft.com/office/drawing/2014/main" id="{B4E82FB3-C7D6-CC68-C0B0-5F3A89B45986}"/>
              </a:ext>
            </a:extLst>
          </p:cNvPr>
          <p:cNvSpPr txBox="1"/>
          <p:nvPr/>
        </p:nvSpPr>
        <p:spPr>
          <a:xfrm>
            <a:off x="1034530" y="1400913"/>
            <a:ext cx="2362862" cy="494111"/>
          </a:xfrm>
          <a:prstGeom prst="rect">
            <a:avLst/>
          </a:prstGeom>
          <a:ln w="12700">
            <a:miter lim="400000"/>
          </a:ln>
          <a:effectLst>
            <a:outerShdw blurRad="63500" dist="152297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 algn="ctr">
              <a:spcBef>
                <a:spcPts val="0"/>
              </a:spcBef>
              <a:defRPr sz="39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endParaRPr lang="da-DK" sz="2742" dirty="0"/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91C19044-2319-FBED-FB12-DC7CF8BB3AB1}"/>
              </a:ext>
            </a:extLst>
          </p:cNvPr>
          <p:cNvSpPr txBox="1"/>
          <p:nvPr/>
        </p:nvSpPr>
        <p:spPr>
          <a:xfrm>
            <a:off x="1898706" y="986156"/>
            <a:ext cx="1612200" cy="16751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>
              <a:spcBef>
                <a:spcPts val="1687"/>
              </a:spcBef>
            </a:pPr>
            <a:br>
              <a:rPr lang="da-DK" sz="22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da-DK" sz="22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venir Next Medium"/>
              </a:rPr>
            </a:br>
            <a:r>
              <a:rPr lang="da-DK" sz="22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venir Next Medium"/>
              </a:rPr>
              <a:t> </a:t>
            </a:r>
            <a:br>
              <a:rPr lang="da-DK" sz="22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da-DK" sz="225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venir Next Medium"/>
            </a:endParaRPr>
          </a:p>
        </p:txBody>
      </p:sp>
      <p:pic>
        <p:nvPicPr>
          <p:cNvPr id="4" name="logo næstved.png" descr="logo næstved.png">
            <a:extLst>
              <a:ext uri="{FF2B5EF4-FFF2-40B4-BE49-F238E27FC236}">
                <a16:creationId xmlns:a16="http://schemas.microsoft.com/office/drawing/2014/main" id="{EE3C1027-9FCB-90F6-AD05-CC5E488650E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9256"/>
          </a:blip>
          <a:srcRect l="74" t="78" r="79" b="76"/>
          <a:stretch>
            <a:fillRect/>
          </a:stretch>
        </p:blipFill>
        <p:spPr>
          <a:xfrm>
            <a:off x="2596493" y="-20458"/>
            <a:ext cx="6847396" cy="68473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68" y="0"/>
                </a:moveTo>
                <a:cubicBezTo>
                  <a:pt x="10383" y="5"/>
                  <a:pt x="10034" y="11"/>
                  <a:pt x="10021" y="18"/>
                </a:cubicBezTo>
                <a:cubicBezTo>
                  <a:pt x="9985" y="37"/>
                  <a:pt x="9761" y="72"/>
                  <a:pt x="9524" y="95"/>
                </a:cubicBezTo>
                <a:cubicBezTo>
                  <a:pt x="8274" y="218"/>
                  <a:pt x="6691" y="723"/>
                  <a:pt x="5574" y="1356"/>
                </a:cubicBezTo>
                <a:cubicBezTo>
                  <a:pt x="4638" y="1885"/>
                  <a:pt x="3922" y="2427"/>
                  <a:pt x="3192" y="3155"/>
                </a:cubicBezTo>
                <a:cubicBezTo>
                  <a:pt x="2258" y="4086"/>
                  <a:pt x="1569" y="5058"/>
                  <a:pt x="1032" y="6204"/>
                </a:cubicBezTo>
                <a:cubicBezTo>
                  <a:pt x="541" y="7251"/>
                  <a:pt x="169" y="8575"/>
                  <a:pt x="75" y="9609"/>
                </a:cubicBezTo>
                <a:cubicBezTo>
                  <a:pt x="60" y="9769"/>
                  <a:pt x="34" y="9910"/>
                  <a:pt x="16" y="9921"/>
                </a:cubicBezTo>
                <a:cubicBezTo>
                  <a:pt x="10" y="9924"/>
                  <a:pt x="5" y="10294"/>
                  <a:pt x="0" y="10801"/>
                </a:cubicBezTo>
                <a:cubicBezTo>
                  <a:pt x="5" y="11286"/>
                  <a:pt x="10" y="11639"/>
                  <a:pt x="16" y="11642"/>
                </a:cubicBezTo>
                <a:cubicBezTo>
                  <a:pt x="34" y="11654"/>
                  <a:pt x="61" y="11802"/>
                  <a:pt x="76" y="11973"/>
                </a:cubicBezTo>
                <a:cubicBezTo>
                  <a:pt x="108" y="12345"/>
                  <a:pt x="222" y="12996"/>
                  <a:pt x="327" y="13410"/>
                </a:cubicBezTo>
                <a:cubicBezTo>
                  <a:pt x="1209" y="16887"/>
                  <a:pt x="3702" y="19669"/>
                  <a:pt x="7058" y="20920"/>
                </a:cubicBezTo>
                <a:cubicBezTo>
                  <a:pt x="7831" y="21208"/>
                  <a:pt x="8983" y="21472"/>
                  <a:pt x="9704" y="21526"/>
                </a:cubicBezTo>
                <a:cubicBezTo>
                  <a:pt x="9895" y="21540"/>
                  <a:pt x="10061" y="21567"/>
                  <a:pt x="10072" y="21584"/>
                </a:cubicBezTo>
                <a:cubicBezTo>
                  <a:pt x="10075" y="21590"/>
                  <a:pt x="10410" y="21595"/>
                  <a:pt x="10871" y="21600"/>
                </a:cubicBezTo>
                <a:cubicBezTo>
                  <a:pt x="11326" y="21594"/>
                  <a:pt x="11641" y="21587"/>
                  <a:pt x="11646" y="21579"/>
                </a:cubicBezTo>
                <a:cubicBezTo>
                  <a:pt x="11659" y="21558"/>
                  <a:pt x="11732" y="21541"/>
                  <a:pt x="11808" y="21541"/>
                </a:cubicBezTo>
                <a:cubicBezTo>
                  <a:pt x="12037" y="21540"/>
                  <a:pt x="12892" y="21398"/>
                  <a:pt x="13373" y="21280"/>
                </a:cubicBezTo>
                <a:cubicBezTo>
                  <a:pt x="16015" y="20635"/>
                  <a:pt x="18288" y="19038"/>
                  <a:pt x="19802" y="16762"/>
                </a:cubicBezTo>
                <a:cubicBezTo>
                  <a:pt x="20719" y="15383"/>
                  <a:pt x="21334" y="13718"/>
                  <a:pt x="21506" y="12152"/>
                </a:cubicBezTo>
                <a:cubicBezTo>
                  <a:pt x="21530" y="11935"/>
                  <a:pt x="21565" y="11728"/>
                  <a:pt x="21583" y="11692"/>
                </a:cubicBezTo>
                <a:cubicBezTo>
                  <a:pt x="21590" y="11679"/>
                  <a:pt x="21595" y="11309"/>
                  <a:pt x="21600" y="10800"/>
                </a:cubicBezTo>
                <a:cubicBezTo>
                  <a:pt x="21595" y="10291"/>
                  <a:pt x="21590" y="9920"/>
                  <a:pt x="21583" y="9907"/>
                </a:cubicBezTo>
                <a:cubicBezTo>
                  <a:pt x="21565" y="9872"/>
                  <a:pt x="21530" y="9665"/>
                  <a:pt x="21506" y="9448"/>
                </a:cubicBezTo>
                <a:cubicBezTo>
                  <a:pt x="21301" y="7574"/>
                  <a:pt x="20455" y="5566"/>
                  <a:pt x="19227" y="4040"/>
                </a:cubicBezTo>
                <a:cubicBezTo>
                  <a:pt x="17746" y="2200"/>
                  <a:pt x="15669" y="880"/>
                  <a:pt x="13373" y="319"/>
                </a:cubicBezTo>
                <a:cubicBezTo>
                  <a:pt x="12892" y="201"/>
                  <a:pt x="12037" y="59"/>
                  <a:pt x="11808" y="58"/>
                </a:cubicBezTo>
                <a:cubicBezTo>
                  <a:pt x="11732" y="58"/>
                  <a:pt x="11659" y="41"/>
                  <a:pt x="11646" y="20"/>
                </a:cubicBezTo>
                <a:cubicBezTo>
                  <a:pt x="11641" y="12"/>
                  <a:pt x="11324" y="6"/>
                  <a:pt x="10868" y="0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75B201-8F80-564A-2299-FB299FB4E3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053d0e0e6a047192ab76c94f47355cdd.jpg" descr="053d0e0e6a047192ab76c94f47355cdd.jpg">
            <a:extLst>
              <a:ext uri="{FF2B5EF4-FFF2-40B4-BE49-F238E27FC236}">
                <a16:creationId xmlns:a16="http://schemas.microsoft.com/office/drawing/2014/main" id="{4507A4D6-DC12-E33C-DC14-41AE430CB0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1" y="-20458"/>
            <a:ext cx="12192000" cy="689891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logo næstved.png" descr="logo næstved.png">
            <a:extLst>
              <a:ext uri="{FF2B5EF4-FFF2-40B4-BE49-F238E27FC236}">
                <a16:creationId xmlns:a16="http://schemas.microsoft.com/office/drawing/2014/main" id="{CDC17BED-512B-6F5B-D10F-4C0EF287FFE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9256"/>
          </a:blip>
          <a:srcRect l="74" t="78" r="79" b="76"/>
          <a:stretch>
            <a:fillRect/>
          </a:stretch>
        </p:blipFill>
        <p:spPr>
          <a:xfrm>
            <a:off x="2652604" y="-44085"/>
            <a:ext cx="6847396" cy="68473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68" y="0"/>
                </a:moveTo>
                <a:cubicBezTo>
                  <a:pt x="10383" y="5"/>
                  <a:pt x="10034" y="11"/>
                  <a:pt x="10021" y="18"/>
                </a:cubicBezTo>
                <a:cubicBezTo>
                  <a:pt x="9985" y="37"/>
                  <a:pt x="9761" y="72"/>
                  <a:pt x="9524" y="95"/>
                </a:cubicBezTo>
                <a:cubicBezTo>
                  <a:pt x="8274" y="218"/>
                  <a:pt x="6691" y="723"/>
                  <a:pt x="5574" y="1356"/>
                </a:cubicBezTo>
                <a:cubicBezTo>
                  <a:pt x="4638" y="1885"/>
                  <a:pt x="3922" y="2427"/>
                  <a:pt x="3192" y="3155"/>
                </a:cubicBezTo>
                <a:cubicBezTo>
                  <a:pt x="2258" y="4086"/>
                  <a:pt x="1569" y="5058"/>
                  <a:pt x="1032" y="6204"/>
                </a:cubicBezTo>
                <a:cubicBezTo>
                  <a:pt x="541" y="7251"/>
                  <a:pt x="169" y="8575"/>
                  <a:pt x="75" y="9609"/>
                </a:cubicBezTo>
                <a:cubicBezTo>
                  <a:pt x="60" y="9769"/>
                  <a:pt x="34" y="9910"/>
                  <a:pt x="16" y="9921"/>
                </a:cubicBezTo>
                <a:cubicBezTo>
                  <a:pt x="10" y="9924"/>
                  <a:pt x="5" y="10294"/>
                  <a:pt x="0" y="10801"/>
                </a:cubicBezTo>
                <a:cubicBezTo>
                  <a:pt x="5" y="11286"/>
                  <a:pt x="10" y="11639"/>
                  <a:pt x="16" y="11642"/>
                </a:cubicBezTo>
                <a:cubicBezTo>
                  <a:pt x="34" y="11654"/>
                  <a:pt x="61" y="11802"/>
                  <a:pt x="76" y="11973"/>
                </a:cubicBezTo>
                <a:cubicBezTo>
                  <a:pt x="108" y="12345"/>
                  <a:pt x="222" y="12996"/>
                  <a:pt x="327" y="13410"/>
                </a:cubicBezTo>
                <a:cubicBezTo>
                  <a:pt x="1209" y="16887"/>
                  <a:pt x="3702" y="19669"/>
                  <a:pt x="7058" y="20920"/>
                </a:cubicBezTo>
                <a:cubicBezTo>
                  <a:pt x="7831" y="21208"/>
                  <a:pt x="8983" y="21472"/>
                  <a:pt x="9704" y="21526"/>
                </a:cubicBezTo>
                <a:cubicBezTo>
                  <a:pt x="9895" y="21540"/>
                  <a:pt x="10061" y="21567"/>
                  <a:pt x="10072" y="21584"/>
                </a:cubicBezTo>
                <a:cubicBezTo>
                  <a:pt x="10075" y="21590"/>
                  <a:pt x="10410" y="21595"/>
                  <a:pt x="10871" y="21600"/>
                </a:cubicBezTo>
                <a:cubicBezTo>
                  <a:pt x="11326" y="21594"/>
                  <a:pt x="11641" y="21587"/>
                  <a:pt x="11646" y="21579"/>
                </a:cubicBezTo>
                <a:cubicBezTo>
                  <a:pt x="11659" y="21558"/>
                  <a:pt x="11732" y="21541"/>
                  <a:pt x="11808" y="21541"/>
                </a:cubicBezTo>
                <a:cubicBezTo>
                  <a:pt x="12037" y="21540"/>
                  <a:pt x="12892" y="21398"/>
                  <a:pt x="13373" y="21280"/>
                </a:cubicBezTo>
                <a:cubicBezTo>
                  <a:pt x="16015" y="20635"/>
                  <a:pt x="18288" y="19038"/>
                  <a:pt x="19802" y="16762"/>
                </a:cubicBezTo>
                <a:cubicBezTo>
                  <a:pt x="20719" y="15383"/>
                  <a:pt x="21334" y="13718"/>
                  <a:pt x="21506" y="12152"/>
                </a:cubicBezTo>
                <a:cubicBezTo>
                  <a:pt x="21530" y="11935"/>
                  <a:pt x="21565" y="11728"/>
                  <a:pt x="21583" y="11692"/>
                </a:cubicBezTo>
                <a:cubicBezTo>
                  <a:pt x="21590" y="11679"/>
                  <a:pt x="21595" y="11309"/>
                  <a:pt x="21600" y="10800"/>
                </a:cubicBezTo>
                <a:cubicBezTo>
                  <a:pt x="21595" y="10291"/>
                  <a:pt x="21590" y="9920"/>
                  <a:pt x="21583" y="9907"/>
                </a:cubicBezTo>
                <a:cubicBezTo>
                  <a:pt x="21565" y="9872"/>
                  <a:pt x="21530" y="9665"/>
                  <a:pt x="21506" y="9448"/>
                </a:cubicBezTo>
                <a:cubicBezTo>
                  <a:pt x="21301" y="7574"/>
                  <a:pt x="20455" y="5566"/>
                  <a:pt x="19227" y="4040"/>
                </a:cubicBezTo>
                <a:cubicBezTo>
                  <a:pt x="17746" y="2200"/>
                  <a:pt x="15669" y="880"/>
                  <a:pt x="13373" y="319"/>
                </a:cubicBezTo>
                <a:cubicBezTo>
                  <a:pt x="12892" y="201"/>
                  <a:pt x="12037" y="59"/>
                  <a:pt x="11808" y="58"/>
                </a:cubicBezTo>
                <a:cubicBezTo>
                  <a:pt x="11732" y="58"/>
                  <a:pt x="11659" y="41"/>
                  <a:pt x="11646" y="20"/>
                </a:cubicBezTo>
                <a:cubicBezTo>
                  <a:pt x="11641" y="12"/>
                  <a:pt x="11324" y="6"/>
                  <a:pt x="10868" y="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93" name="Start 11">
            <a:extLst>
              <a:ext uri="{FF2B5EF4-FFF2-40B4-BE49-F238E27FC236}">
                <a16:creationId xmlns:a16="http://schemas.microsoft.com/office/drawing/2014/main" id="{6CE4AEB5-4CF8-4574-E7CC-58C068C76EAE}"/>
              </a:ext>
            </a:extLst>
          </p:cNvPr>
          <p:cNvSpPr txBox="1"/>
          <p:nvPr/>
        </p:nvSpPr>
        <p:spPr>
          <a:xfrm>
            <a:off x="4690799" y="745695"/>
            <a:ext cx="3182285" cy="877156"/>
          </a:xfrm>
          <a:prstGeom prst="rect">
            <a:avLst/>
          </a:prstGeom>
          <a:ln w="12700">
            <a:miter lim="400000"/>
          </a:ln>
          <a:effectLst>
            <a:outerShdw blurRad="63500" dist="152297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/>
          <a:lstStyle>
            <a:lvl1pPr algn="ctr" defTabSz="457200">
              <a:lnSpc>
                <a:spcPct val="90000"/>
              </a:lnSpc>
              <a:spcBef>
                <a:spcPts val="700"/>
              </a:spcBef>
              <a:defRPr sz="88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endParaRPr sz="6187" dirty="0"/>
          </a:p>
        </p:txBody>
      </p:sp>
      <p:sp>
        <p:nvSpPr>
          <p:cNvPr id="194" name="Navn">
            <a:extLst>
              <a:ext uri="{FF2B5EF4-FFF2-40B4-BE49-F238E27FC236}">
                <a16:creationId xmlns:a16="http://schemas.microsoft.com/office/drawing/2014/main" id="{298C4EDC-5D69-9523-A866-81D810F162D5}"/>
              </a:ext>
            </a:extLst>
          </p:cNvPr>
          <p:cNvSpPr txBox="1"/>
          <p:nvPr/>
        </p:nvSpPr>
        <p:spPr>
          <a:xfrm>
            <a:off x="8035893" y="3246515"/>
            <a:ext cx="1908219" cy="349135"/>
          </a:xfrm>
          <a:prstGeom prst="rect">
            <a:avLst/>
          </a:prstGeom>
          <a:ln w="12700">
            <a:miter lim="400000"/>
          </a:ln>
          <a:effectLst>
            <a:outerShdw blurRad="63500" dist="152297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 algn="ctr">
              <a:spcBef>
                <a:spcPts val="0"/>
              </a:spcBef>
              <a:defRPr sz="39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endParaRPr lang="da-DK" sz="1800" dirty="0"/>
          </a:p>
        </p:txBody>
      </p:sp>
      <p:sp>
        <p:nvSpPr>
          <p:cNvPr id="195" name="Navn">
            <a:extLst>
              <a:ext uri="{FF2B5EF4-FFF2-40B4-BE49-F238E27FC236}">
                <a16:creationId xmlns:a16="http://schemas.microsoft.com/office/drawing/2014/main" id="{3C079365-08C5-842B-EFBB-55C0F38D7975}"/>
              </a:ext>
            </a:extLst>
          </p:cNvPr>
          <p:cNvSpPr txBox="1"/>
          <p:nvPr/>
        </p:nvSpPr>
        <p:spPr>
          <a:xfrm>
            <a:off x="4836705" y="2770377"/>
            <a:ext cx="2581492" cy="349135"/>
          </a:xfrm>
          <a:prstGeom prst="rect">
            <a:avLst/>
          </a:prstGeom>
          <a:ln w="12700">
            <a:miter lim="400000"/>
          </a:ln>
          <a:effectLst>
            <a:outerShdw blurRad="63500" dist="152297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 algn="ctr">
              <a:spcBef>
                <a:spcPts val="0"/>
              </a:spcBef>
              <a:defRPr sz="39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endParaRPr lang="da-DK" sz="1800" dirty="0"/>
          </a:p>
        </p:txBody>
      </p:sp>
      <p:sp>
        <p:nvSpPr>
          <p:cNvPr id="196" name="Navn">
            <a:extLst>
              <a:ext uri="{FF2B5EF4-FFF2-40B4-BE49-F238E27FC236}">
                <a16:creationId xmlns:a16="http://schemas.microsoft.com/office/drawing/2014/main" id="{DC071602-4F0E-FB00-048B-BFDCA7145362}"/>
              </a:ext>
            </a:extLst>
          </p:cNvPr>
          <p:cNvSpPr txBox="1"/>
          <p:nvPr/>
        </p:nvSpPr>
        <p:spPr>
          <a:xfrm>
            <a:off x="1762468" y="3222798"/>
            <a:ext cx="2581491" cy="349135"/>
          </a:xfrm>
          <a:prstGeom prst="rect">
            <a:avLst/>
          </a:prstGeom>
          <a:ln w="12700">
            <a:miter lim="400000"/>
          </a:ln>
          <a:effectLst>
            <a:outerShdw blurRad="63500" dist="152297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 algn="ctr">
              <a:spcBef>
                <a:spcPts val="0"/>
              </a:spcBef>
              <a:defRPr sz="39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endParaRPr lang="da-DK" sz="1800" dirty="0"/>
          </a:p>
        </p:txBody>
      </p:sp>
      <p:sp>
        <p:nvSpPr>
          <p:cNvPr id="197" name="Navn">
            <a:extLst>
              <a:ext uri="{FF2B5EF4-FFF2-40B4-BE49-F238E27FC236}">
                <a16:creationId xmlns:a16="http://schemas.microsoft.com/office/drawing/2014/main" id="{36C0DC6C-9C39-1E8F-5C34-BD07DF27567E}"/>
              </a:ext>
            </a:extLst>
          </p:cNvPr>
          <p:cNvSpPr txBox="1"/>
          <p:nvPr/>
        </p:nvSpPr>
        <p:spPr>
          <a:xfrm>
            <a:off x="8671935" y="5104513"/>
            <a:ext cx="2587555" cy="349135"/>
          </a:xfrm>
          <a:prstGeom prst="rect">
            <a:avLst/>
          </a:prstGeom>
          <a:ln w="12700">
            <a:miter lim="400000"/>
          </a:ln>
          <a:effectLst>
            <a:outerShdw blurRad="63500" dist="152297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 algn="ctr">
              <a:spcBef>
                <a:spcPts val="0"/>
              </a:spcBef>
              <a:defRPr sz="39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endParaRPr lang="da-DK" sz="1800" dirty="0"/>
          </a:p>
        </p:txBody>
      </p:sp>
      <p:sp>
        <p:nvSpPr>
          <p:cNvPr id="198" name="Navn">
            <a:extLst>
              <a:ext uri="{FF2B5EF4-FFF2-40B4-BE49-F238E27FC236}">
                <a16:creationId xmlns:a16="http://schemas.microsoft.com/office/drawing/2014/main" id="{FBDC0A08-71E6-EE31-9F42-1302350CF829}"/>
              </a:ext>
            </a:extLst>
          </p:cNvPr>
          <p:cNvSpPr txBox="1"/>
          <p:nvPr/>
        </p:nvSpPr>
        <p:spPr>
          <a:xfrm>
            <a:off x="6862524" y="5497402"/>
            <a:ext cx="2362862" cy="349135"/>
          </a:xfrm>
          <a:prstGeom prst="rect">
            <a:avLst/>
          </a:prstGeom>
          <a:ln w="12700">
            <a:miter lim="400000"/>
          </a:ln>
          <a:effectLst>
            <a:outerShdw blurRad="63500" dist="152297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 algn="ctr">
              <a:spcBef>
                <a:spcPts val="0"/>
              </a:spcBef>
              <a:defRPr sz="39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endParaRPr lang="da-DK" sz="1800" dirty="0"/>
          </a:p>
        </p:txBody>
      </p:sp>
      <p:sp>
        <p:nvSpPr>
          <p:cNvPr id="199" name="Navn">
            <a:extLst>
              <a:ext uri="{FF2B5EF4-FFF2-40B4-BE49-F238E27FC236}">
                <a16:creationId xmlns:a16="http://schemas.microsoft.com/office/drawing/2014/main" id="{1984F44E-459C-6D30-819F-852F8CCEB944}"/>
              </a:ext>
            </a:extLst>
          </p:cNvPr>
          <p:cNvSpPr txBox="1"/>
          <p:nvPr/>
        </p:nvSpPr>
        <p:spPr>
          <a:xfrm>
            <a:off x="6401403" y="3921512"/>
            <a:ext cx="2150884" cy="349135"/>
          </a:xfrm>
          <a:prstGeom prst="rect">
            <a:avLst/>
          </a:prstGeom>
          <a:ln w="12700">
            <a:miter lim="400000"/>
          </a:ln>
          <a:effectLst>
            <a:outerShdw blurRad="63500" dist="152297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 algn="ctr">
              <a:spcBef>
                <a:spcPts val="0"/>
              </a:spcBef>
              <a:defRPr sz="39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endParaRPr lang="da-DK" sz="1800" dirty="0"/>
          </a:p>
        </p:txBody>
      </p:sp>
      <p:sp>
        <p:nvSpPr>
          <p:cNvPr id="200" name="Navn">
            <a:extLst>
              <a:ext uri="{FF2B5EF4-FFF2-40B4-BE49-F238E27FC236}">
                <a16:creationId xmlns:a16="http://schemas.microsoft.com/office/drawing/2014/main" id="{04859702-BE62-A725-E9C5-FDA825EF915E}"/>
              </a:ext>
            </a:extLst>
          </p:cNvPr>
          <p:cNvSpPr txBox="1"/>
          <p:nvPr/>
        </p:nvSpPr>
        <p:spPr>
          <a:xfrm>
            <a:off x="4710994" y="4732384"/>
            <a:ext cx="2707203" cy="349135"/>
          </a:xfrm>
          <a:prstGeom prst="rect">
            <a:avLst/>
          </a:prstGeom>
          <a:ln w="12700">
            <a:miter lim="400000"/>
          </a:ln>
          <a:effectLst>
            <a:outerShdw blurRad="63500" dist="152297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 algn="ctr">
              <a:spcBef>
                <a:spcPts val="0"/>
              </a:spcBef>
              <a:defRPr sz="39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endParaRPr lang="da-DK" sz="1800" dirty="0"/>
          </a:p>
        </p:txBody>
      </p:sp>
      <p:sp>
        <p:nvSpPr>
          <p:cNvPr id="201" name="Navn">
            <a:extLst>
              <a:ext uri="{FF2B5EF4-FFF2-40B4-BE49-F238E27FC236}">
                <a16:creationId xmlns:a16="http://schemas.microsoft.com/office/drawing/2014/main" id="{80D34929-78B4-5A5D-6694-D4BD6FF9F727}"/>
              </a:ext>
            </a:extLst>
          </p:cNvPr>
          <p:cNvSpPr txBox="1"/>
          <p:nvPr/>
        </p:nvSpPr>
        <p:spPr>
          <a:xfrm>
            <a:off x="3187981" y="5488951"/>
            <a:ext cx="1826121" cy="349135"/>
          </a:xfrm>
          <a:prstGeom prst="rect">
            <a:avLst/>
          </a:prstGeom>
          <a:ln w="12700">
            <a:miter lim="400000"/>
          </a:ln>
          <a:effectLst>
            <a:outerShdw blurRad="63500" dist="152297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 algn="ctr">
              <a:spcBef>
                <a:spcPts val="0"/>
              </a:spcBef>
              <a:defRPr sz="39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endParaRPr lang="da-DK" sz="1800" dirty="0"/>
          </a:p>
        </p:txBody>
      </p:sp>
      <p:sp>
        <p:nvSpPr>
          <p:cNvPr id="202" name="Navn">
            <a:extLst>
              <a:ext uri="{FF2B5EF4-FFF2-40B4-BE49-F238E27FC236}">
                <a16:creationId xmlns:a16="http://schemas.microsoft.com/office/drawing/2014/main" id="{CEEB320F-69F6-3E07-D537-ED38CF68E3BE}"/>
              </a:ext>
            </a:extLst>
          </p:cNvPr>
          <p:cNvSpPr txBox="1"/>
          <p:nvPr/>
        </p:nvSpPr>
        <p:spPr>
          <a:xfrm>
            <a:off x="3407846" y="3936686"/>
            <a:ext cx="2386663" cy="349135"/>
          </a:xfrm>
          <a:prstGeom prst="rect">
            <a:avLst/>
          </a:prstGeom>
          <a:ln w="12700">
            <a:miter lim="400000"/>
          </a:ln>
          <a:effectLst>
            <a:outerShdw blurRad="63500" dist="152297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 algn="ctr">
              <a:spcBef>
                <a:spcPts val="0"/>
              </a:spcBef>
              <a:defRPr sz="39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endParaRPr lang="da-DK" sz="1800" dirty="0"/>
          </a:p>
        </p:txBody>
      </p:sp>
      <p:sp>
        <p:nvSpPr>
          <p:cNvPr id="203" name="Navn">
            <a:extLst>
              <a:ext uri="{FF2B5EF4-FFF2-40B4-BE49-F238E27FC236}">
                <a16:creationId xmlns:a16="http://schemas.microsoft.com/office/drawing/2014/main" id="{C3E51205-7C74-924E-D89E-60D2B148E149}"/>
              </a:ext>
            </a:extLst>
          </p:cNvPr>
          <p:cNvSpPr txBox="1"/>
          <p:nvPr/>
        </p:nvSpPr>
        <p:spPr>
          <a:xfrm>
            <a:off x="932509" y="4964540"/>
            <a:ext cx="2255471" cy="349135"/>
          </a:xfrm>
          <a:prstGeom prst="rect">
            <a:avLst/>
          </a:prstGeom>
          <a:ln w="12700">
            <a:miter lim="400000"/>
          </a:ln>
          <a:effectLst>
            <a:outerShdw blurRad="63500" dist="152297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 algn="ctr">
              <a:spcBef>
                <a:spcPts val="0"/>
              </a:spcBef>
              <a:defRPr sz="39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endParaRPr lang="da-DK" sz="1800" dirty="0"/>
          </a:p>
        </p:txBody>
      </p:sp>
      <p:sp>
        <p:nvSpPr>
          <p:cNvPr id="204" name="Navn">
            <a:extLst>
              <a:ext uri="{FF2B5EF4-FFF2-40B4-BE49-F238E27FC236}">
                <a16:creationId xmlns:a16="http://schemas.microsoft.com/office/drawing/2014/main" id="{8F803B7E-B2AD-C3FE-A58E-EA05961A6719}"/>
              </a:ext>
            </a:extLst>
          </p:cNvPr>
          <p:cNvSpPr txBox="1"/>
          <p:nvPr/>
        </p:nvSpPr>
        <p:spPr>
          <a:xfrm>
            <a:off x="5155167" y="5844365"/>
            <a:ext cx="1904394" cy="349135"/>
          </a:xfrm>
          <a:prstGeom prst="rect">
            <a:avLst/>
          </a:prstGeom>
          <a:ln w="12700">
            <a:miter lim="400000"/>
          </a:ln>
          <a:effectLst>
            <a:outerShdw blurRad="63500" dist="152297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>
            <a:lvl1pPr algn="ctr">
              <a:spcBef>
                <a:spcPts val="0"/>
              </a:spcBef>
              <a:defRPr sz="39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endParaRPr lang="da-DK" sz="1800" dirty="0"/>
          </a:p>
        </p:txBody>
      </p:sp>
      <p:sp>
        <p:nvSpPr>
          <p:cNvPr id="19" name="Navn">
            <a:extLst>
              <a:ext uri="{FF2B5EF4-FFF2-40B4-BE49-F238E27FC236}">
                <a16:creationId xmlns:a16="http://schemas.microsoft.com/office/drawing/2014/main" id="{3E4C7135-E26E-6FDD-A747-AC3F06579904}"/>
              </a:ext>
            </a:extLst>
          </p:cNvPr>
          <p:cNvSpPr txBox="1"/>
          <p:nvPr/>
        </p:nvSpPr>
        <p:spPr>
          <a:xfrm>
            <a:off x="1034530" y="1400913"/>
            <a:ext cx="2362862" cy="494111"/>
          </a:xfrm>
          <a:prstGeom prst="rect">
            <a:avLst/>
          </a:prstGeom>
          <a:ln w="12700">
            <a:miter lim="400000"/>
          </a:ln>
          <a:effectLst>
            <a:outerShdw blurRad="63500" dist="152297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 algn="ctr">
              <a:spcBef>
                <a:spcPts val="0"/>
              </a:spcBef>
              <a:defRPr sz="39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endParaRPr lang="da-DK" sz="2742" dirty="0"/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5B5ADE70-909C-3457-5567-8E5333E89359}"/>
              </a:ext>
            </a:extLst>
          </p:cNvPr>
          <p:cNvSpPr txBox="1"/>
          <p:nvPr/>
        </p:nvSpPr>
        <p:spPr>
          <a:xfrm>
            <a:off x="1898706" y="986156"/>
            <a:ext cx="1612200" cy="16751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>
              <a:spcBef>
                <a:spcPts val="1687"/>
              </a:spcBef>
            </a:pPr>
            <a:br>
              <a:rPr lang="da-DK" sz="22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da-DK" sz="22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venir Next Medium"/>
              </a:rPr>
            </a:br>
            <a:r>
              <a:rPr lang="da-DK" sz="22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venir Next Medium"/>
              </a:rPr>
              <a:t> </a:t>
            </a:r>
            <a:br>
              <a:rPr lang="da-DK" sz="22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da-DK" sz="225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venir Next Medium"/>
            </a:endParaRP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8DCA21EB-448F-43DA-03E0-18C11DEFFE44}"/>
              </a:ext>
            </a:extLst>
          </p:cNvPr>
          <p:cNvSpPr txBox="1"/>
          <p:nvPr/>
        </p:nvSpPr>
        <p:spPr>
          <a:xfrm>
            <a:off x="1698978" y="761068"/>
            <a:ext cx="2457130" cy="24000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>
              <a:spcBef>
                <a:spcPts val="1687"/>
              </a:spcBef>
            </a:pPr>
            <a:br>
              <a:rPr lang="da-DK" sz="2742" b="1" dirty="0">
                <a:solidFill>
                  <a:schemeClr val="bg1">
                    <a:lumMod val="10000"/>
                    <a:lumOff val="9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br>
              <a:rPr lang="da-DK" sz="2742" b="1" dirty="0">
                <a:solidFill>
                  <a:schemeClr val="bg1">
                    <a:lumMod val="10000"/>
                    <a:lumOff val="9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br>
              <a:rPr lang="da-DK" sz="2742" b="1" dirty="0">
                <a:solidFill>
                  <a:schemeClr val="bg1">
                    <a:lumMod val="10000"/>
                    <a:lumOff val="9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br>
              <a:rPr lang="da-DK" sz="2742" b="1" dirty="0">
                <a:solidFill>
                  <a:schemeClr val="bg1">
                    <a:lumMod val="10000"/>
                    <a:lumOff val="9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da-DK" sz="2742" b="1" dirty="0">
              <a:solidFill>
                <a:schemeClr val="bg1">
                  <a:lumMod val="10000"/>
                  <a:lumOff val="9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  <a:sym typeface="Avenir Next Medium"/>
            </a:endParaRPr>
          </a:p>
        </p:txBody>
      </p:sp>
      <p:pic>
        <p:nvPicPr>
          <p:cNvPr id="4" name="logo næstved.png" descr="logo næstved.png">
            <a:extLst>
              <a:ext uri="{FF2B5EF4-FFF2-40B4-BE49-F238E27FC236}">
                <a16:creationId xmlns:a16="http://schemas.microsoft.com/office/drawing/2014/main" id="{686A98B3-2F32-258A-B82F-CD335F7A527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4" t="78" r="84" b="80"/>
          <a:stretch>
            <a:fillRect/>
          </a:stretch>
        </p:blipFill>
        <p:spPr>
          <a:xfrm>
            <a:off x="9711053" y="67782"/>
            <a:ext cx="2232981" cy="22329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67" y="0"/>
                </a:moveTo>
                <a:cubicBezTo>
                  <a:pt x="10383" y="5"/>
                  <a:pt x="10036" y="12"/>
                  <a:pt x="10023" y="19"/>
                </a:cubicBezTo>
                <a:cubicBezTo>
                  <a:pt x="9987" y="38"/>
                  <a:pt x="9761" y="71"/>
                  <a:pt x="9523" y="94"/>
                </a:cubicBezTo>
                <a:cubicBezTo>
                  <a:pt x="8274" y="217"/>
                  <a:pt x="6691" y="723"/>
                  <a:pt x="5574" y="1355"/>
                </a:cubicBezTo>
                <a:cubicBezTo>
                  <a:pt x="4639" y="1885"/>
                  <a:pt x="3921" y="2427"/>
                  <a:pt x="3191" y="3156"/>
                </a:cubicBezTo>
                <a:cubicBezTo>
                  <a:pt x="2257" y="4087"/>
                  <a:pt x="1569" y="5057"/>
                  <a:pt x="1031" y="6203"/>
                </a:cubicBezTo>
                <a:cubicBezTo>
                  <a:pt x="540" y="7250"/>
                  <a:pt x="169" y="8575"/>
                  <a:pt x="76" y="9610"/>
                </a:cubicBezTo>
                <a:cubicBezTo>
                  <a:pt x="61" y="9770"/>
                  <a:pt x="34" y="9909"/>
                  <a:pt x="16" y="9920"/>
                </a:cubicBezTo>
                <a:cubicBezTo>
                  <a:pt x="10" y="9924"/>
                  <a:pt x="5" y="10296"/>
                  <a:pt x="0" y="10803"/>
                </a:cubicBezTo>
                <a:cubicBezTo>
                  <a:pt x="5" y="11287"/>
                  <a:pt x="10" y="11639"/>
                  <a:pt x="16" y="11642"/>
                </a:cubicBezTo>
                <a:cubicBezTo>
                  <a:pt x="34" y="11653"/>
                  <a:pt x="61" y="11803"/>
                  <a:pt x="76" y="11974"/>
                </a:cubicBezTo>
                <a:cubicBezTo>
                  <a:pt x="108" y="12347"/>
                  <a:pt x="222" y="12997"/>
                  <a:pt x="327" y="13410"/>
                </a:cubicBezTo>
                <a:cubicBezTo>
                  <a:pt x="1209" y="16888"/>
                  <a:pt x="3703" y="19669"/>
                  <a:pt x="7059" y="20920"/>
                </a:cubicBezTo>
                <a:cubicBezTo>
                  <a:pt x="7832" y="21208"/>
                  <a:pt x="8983" y="21473"/>
                  <a:pt x="9704" y="21527"/>
                </a:cubicBezTo>
                <a:cubicBezTo>
                  <a:pt x="9895" y="21542"/>
                  <a:pt x="10060" y="21566"/>
                  <a:pt x="10071" y="21584"/>
                </a:cubicBezTo>
                <a:cubicBezTo>
                  <a:pt x="10075" y="21589"/>
                  <a:pt x="10408" y="21595"/>
                  <a:pt x="10870" y="21600"/>
                </a:cubicBezTo>
                <a:cubicBezTo>
                  <a:pt x="11324" y="21594"/>
                  <a:pt x="11640" y="21590"/>
                  <a:pt x="11645" y="21581"/>
                </a:cubicBezTo>
                <a:cubicBezTo>
                  <a:pt x="11658" y="21560"/>
                  <a:pt x="11731" y="21544"/>
                  <a:pt x="11807" y="21543"/>
                </a:cubicBezTo>
                <a:cubicBezTo>
                  <a:pt x="12036" y="21543"/>
                  <a:pt x="12891" y="21399"/>
                  <a:pt x="13372" y="21281"/>
                </a:cubicBezTo>
                <a:cubicBezTo>
                  <a:pt x="16015" y="20636"/>
                  <a:pt x="18289" y="19039"/>
                  <a:pt x="19802" y="16763"/>
                </a:cubicBezTo>
                <a:cubicBezTo>
                  <a:pt x="20720" y="15384"/>
                  <a:pt x="21337" y="13718"/>
                  <a:pt x="21508" y="12152"/>
                </a:cubicBezTo>
                <a:cubicBezTo>
                  <a:pt x="21532" y="11935"/>
                  <a:pt x="21565" y="11729"/>
                  <a:pt x="21584" y="11693"/>
                </a:cubicBezTo>
                <a:cubicBezTo>
                  <a:pt x="21590" y="11681"/>
                  <a:pt x="21595" y="11309"/>
                  <a:pt x="21600" y="10800"/>
                </a:cubicBezTo>
                <a:cubicBezTo>
                  <a:pt x="21595" y="10291"/>
                  <a:pt x="21591" y="9922"/>
                  <a:pt x="21584" y="9909"/>
                </a:cubicBezTo>
                <a:cubicBezTo>
                  <a:pt x="21565" y="9873"/>
                  <a:pt x="21532" y="9665"/>
                  <a:pt x="21508" y="9448"/>
                </a:cubicBezTo>
                <a:cubicBezTo>
                  <a:pt x="21303" y="7574"/>
                  <a:pt x="20455" y="5567"/>
                  <a:pt x="19227" y="4041"/>
                </a:cubicBezTo>
                <a:cubicBezTo>
                  <a:pt x="17747" y="2201"/>
                  <a:pt x="15669" y="879"/>
                  <a:pt x="13372" y="319"/>
                </a:cubicBezTo>
                <a:cubicBezTo>
                  <a:pt x="12891" y="201"/>
                  <a:pt x="12036" y="60"/>
                  <a:pt x="11807" y="59"/>
                </a:cubicBezTo>
                <a:cubicBezTo>
                  <a:pt x="11731" y="59"/>
                  <a:pt x="11658" y="42"/>
                  <a:pt x="11645" y="22"/>
                </a:cubicBezTo>
                <a:cubicBezTo>
                  <a:pt x="11640" y="13"/>
                  <a:pt x="11324" y="6"/>
                  <a:pt x="10867" y="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6" name="Start 11">
            <a:extLst>
              <a:ext uri="{FF2B5EF4-FFF2-40B4-BE49-F238E27FC236}">
                <a16:creationId xmlns:a16="http://schemas.microsoft.com/office/drawing/2014/main" id="{C1ADBE6F-5C05-B8A7-C439-5664E9BC9198}"/>
              </a:ext>
            </a:extLst>
          </p:cNvPr>
          <p:cNvSpPr txBox="1"/>
          <p:nvPr/>
        </p:nvSpPr>
        <p:spPr>
          <a:xfrm>
            <a:off x="-301491" y="359482"/>
            <a:ext cx="12192000" cy="877156"/>
          </a:xfrm>
          <a:prstGeom prst="rect">
            <a:avLst/>
          </a:prstGeom>
          <a:ln w="12700">
            <a:miter lim="400000"/>
          </a:ln>
          <a:effectLst>
            <a:outerShdw blurRad="63500" dist="152297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/>
          <a:lstStyle>
            <a:lvl1pPr algn="ctr" defTabSz="457200">
              <a:lnSpc>
                <a:spcPct val="90000"/>
              </a:lnSpc>
              <a:spcBef>
                <a:spcPts val="700"/>
              </a:spcBef>
              <a:defRPr sz="88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da-DK" sz="618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BOLDBESIDDELSE</a:t>
            </a:r>
            <a:endParaRPr sz="6187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tart 11">
            <a:extLst>
              <a:ext uri="{FF2B5EF4-FFF2-40B4-BE49-F238E27FC236}">
                <a16:creationId xmlns:a16="http://schemas.microsoft.com/office/drawing/2014/main" id="{352ECD91-B0C2-0326-08F0-EB315CCA684B}"/>
              </a:ext>
            </a:extLst>
          </p:cNvPr>
          <p:cNvSpPr txBox="1"/>
          <p:nvPr/>
        </p:nvSpPr>
        <p:spPr>
          <a:xfrm>
            <a:off x="301489" y="1263199"/>
            <a:ext cx="12192000" cy="4755733"/>
          </a:xfrm>
          <a:prstGeom prst="rect">
            <a:avLst/>
          </a:prstGeom>
          <a:ln w="12700">
            <a:miter lim="400000"/>
          </a:ln>
          <a:effectLst>
            <a:outerShdw blurRad="63500" dist="152297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/>
          <a:lstStyle>
            <a:lvl1pPr algn="ctr" defTabSz="457200">
              <a:lnSpc>
                <a:spcPct val="90000"/>
              </a:lnSpc>
              <a:spcBef>
                <a:spcPts val="700"/>
              </a:spcBef>
              <a:defRPr sz="88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l"/>
            <a:r>
              <a:rPr lang="da-DK" sz="2400" dirty="0"/>
              <a:t>Målspark</a:t>
            </a:r>
            <a:br>
              <a:rPr lang="da-DK" sz="2400" dirty="0"/>
            </a:br>
            <a:r>
              <a:rPr lang="da-DK" sz="2400" dirty="0"/>
              <a:t>- Sættes ind</a:t>
            </a:r>
            <a:br>
              <a:rPr lang="da-DK" sz="2400" dirty="0"/>
            </a:br>
            <a:endParaRPr lang="da-DK" sz="2400" dirty="0"/>
          </a:p>
          <a:p>
            <a:pPr algn="l"/>
            <a:r>
              <a:rPr lang="da-DK" sz="2400" dirty="0"/>
              <a:t>Primær Formation - Åbent spil </a:t>
            </a:r>
            <a:br>
              <a:rPr lang="da-DK" sz="2400" dirty="0"/>
            </a:br>
            <a:r>
              <a:rPr lang="da-DK" sz="2400" dirty="0"/>
              <a:t>-3-2-3-2</a:t>
            </a:r>
          </a:p>
          <a:p>
            <a:pPr algn="l"/>
            <a:r>
              <a:rPr lang="da-DK" sz="2400" dirty="0"/>
              <a:t>-3-1-5-1</a:t>
            </a:r>
          </a:p>
          <a:p>
            <a:pPr algn="l"/>
            <a:r>
              <a:rPr lang="da-DK" sz="2400" dirty="0"/>
              <a:t>-3-1-4-2</a:t>
            </a:r>
          </a:p>
          <a:p>
            <a:pPr algn="l"/>
            <a:r>
              <a:rPr lang="da-DK" sz="2400" dirty="0"/>
              <a:t>-2-4-2-2</a:t>
            </a:r>
          </a:p>
          <a:p>
            <a:pPr algn="l"/>
            <a:r>
              <a:rPr lang="da-DK" sz="2400" dirty="0"/>
              <a:t>-2-3-2-3</a:t>
            </a:r>
          </a:p>
          <a:p>
            <a:pPr algn="l"/>
            <a:r>
              <a:rPr lang="da-DK" sz="2400" dirty="0"/>
              <a:t>Sekundær Formation - Åbent spil</a:t>
            </a:r>
            <a:endParaRPr sz="2400" dirty="0"/>
          </a:p>
        </p:txBody>
      </p:sp>
      <p:sp>
        <p:nvSpPr>
          <p:cNvPr id="5" name="Start 11">
            <a:extLst>
              <a:ext uri="{FF2B5EF4-FFF2-40B4-BE49-F238E27FC236}">
                <a16:creationId xmlns:a16="http://schemas.microsoft.com/office/drawing/2014/main" id="{26EF3D92-D295-FB54-4B62-278BEC7DC5D9}"/>
              </a:ext>
            </a:extLst>
          </p:cNvPr>
          <p:cNvSpPr txBox="1"/>
          <p:nvPr/>
        </p:nvSpPr>
        <p:spPr>
          <a:xfrm>
            <a:off x="90436" y="5410070"/>
            <a:ext cx="12192000" cy="877156"/>
          </a:xfrm>
          <a:prstGeom prst="rect">
            <a:avLst/>
          </a:prstGeom>
          <a:ln w="12700">
            <a:miter lim="400000"/>
          </a:ln>
          <a:effectLst>
            <a:outerShdw blurRad="63500" dist="152297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/>
          <a:lstStyle>
            <a:lvl1pPr algn="ctr" defTabSz="457200">
              <a:lnSpc>
                <a:spcPct val="90000"/>
              </a:lnSpc>
              <a:spcBef>
                <a:spcPts val="700"/>
              </a:spcBef>
              <a:defRPr sz="88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da-DK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AGGRESSIVE – FREMADETTET - MODIGE</a:t>
            </a:r>
            <a:endParaRPr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51236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A64FC4-ED2E-3D8C-AB43-91FF5DC769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053d0e0e6a047192ab76c94f47355cdd.jpg" descr="053d0e0e6a047192ab76c94f47355cdd.jpg">
            <a:extLst>
              <a:ext uri="{FF2B5EF4-FFF2-40B4-BE49-F238E27FC236}">
                <a16:creationId xmlns:a16="http://schemas.microsoft.com/office/drawing/2014/main" id="{9CBA3ED3-04F0-7026-4CA7-FA7B6D1B32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12192000" cy="689891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logo næstved.png" descr="logo næstved.png">
            <a:extLst>
              <a:ext uri="{FF2B5EF4-FFF2-40B4-BE49-F238E27FC236}">
                <a16:creationId xmlns:a16="http://schemas.microsoft.com/office/drawing/2014/main" id="{B955F401-AA4C-8BD1-5E32-74A92277D76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9256"/>
          </a:blip>
          <a:srcRect l="74" t="78" r="79" b="76"/>
          <a:stretch>
            <a:fillRect/>
          </a:stretch>
        </p:blipFill>
        <p:spPr>
          <a:xfrm>
            <a:off x="2762738" y="-64055"/>
            <a:ext cx="6847396" cy="68473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68" y="0"/>
                </a:moveTo>
                <a:cubicBezTo>
                  <a:pt x="10383" y="5"/>
                  <a:pt x="10034" y="11"/>
                  <a:pt x="10021" y="18"/>
                </a:cubicBezTo>
                <a:cubicBezTo>
                  <a:pt x="9985" y="37"/>
                  <a:pt x="9761" y="72"/>
                  <a:pt x="9524" y="95"/>
                </a:cubicBezTo>
                <a:cubicBezTo>
                  <a:pt x="8274" y="218"/>
                  <a:pt x="6691" y="723"/>
                  <a:pt x="5574" y="1356"/>
                </a:cubicBezTo>
                <a:cubicBezTo>
                  <a:pt x="4638" y="1885"/>
                  <a:pt x="3922" y="2427"/>
                  <a:pt x="3192" y="3155"/>
                </a:cubicBezTo>
                <a:cubicBezTo>
                  <a:pt x="2258" y="4086"/>
                  <a:pt x="1569" y="5058"/>
                  <a:pt x="1032" y="6204"/>
                </a:cubicBezTo>
                <a:cubicBezTo>
                  <a:pt x="541" y="7251"/>
                  <a:pt x="169" y="8575"/>
                  <a:pt x="75" y="9609"/>
                </a:cubicBezTo>
                <a:cubicBezTo>
                  <a:pt x="60" y="9769"/>
                  <a:pt x="34" y="9910"/>
                  <a:pt x="16" y="9921"/>
                </a:cubicBezTo>
                <a:cubicBezTo>
                  <a:pt x="10" y="9924"/>
                  <a:pt x="5" y="10294"/>
                  <a:pt x="0" y="10801"/>
                </a:cubicBezTo>
                <a:cubicBezTo>
                  <a:pt x="5" y="11286"/>
                  <a:pt x="10" y="11639"/>
                  <a:pt x="16" y="11642"/>
                </a:cubicBezTo>
                <a:cubicBezTo>
                  <a:pt x="34" y="11654"/>
                  <a:pt x="61" y="11802"/>
                  <a:pt x="76" y="11973"/>
                </a:cubicBezTo>
                <a:cubicBezTo>
                  <a:pt x="108" y="12345"/>
                  <a:pt x="222" y="12996"/>
                  <a:pt x="327" y="13410"/>
                </a:cubicBezTo>
                <a:cubicBezTo>
                  <a:pt x="1209" y="16887"/>
                  <a:pt x="3702" y="19669"/>
                  <a:pt x="7058" y="20920"/>
                </a:cubicBezTo>
                <a:cubicBezTo>
                  <a:pt x="7831" y="21208"/>
                  <a:pt x="8983" y="21472"/>
                  <a:pt x="9704" y="21526"/>
                </a:cubicBezTo>
                <a:cubicBezTo>
                  <a:pt x="9895" y="21540"/>
                  <a:pt x="10061" y="21567"/>
                  <a:pt x="10072" y="21584"/>
                </a:cubicBezTo>
                <a:cubicBezTo>
                  <a:pt x="10075" y="21590"/>
                  <a:pt x="10410" y="21595"/>
                  <a:pt x="10871" y="21600"/>
                </a:cubicBezTo>
                <a:cubicBezTo>
                  <a:pt x="11326" y="21594"/>
                  <a:pt x="11641" y="21587"/>
                  <a:pt x="11646" y="21579"/>
                </a:cubicBezTo>
                <a:cubicBezTo>
                  <a:pt x="11659" y="21558"/>
                  <a:pt x="11732" y="21541"/>
                  <a:pt x="11808" y="21541"/>
                </a:cubicBezTo>
                <a:cubicBezTo>
                  <a:pt x="12037" y="21540"/>
                  <a:pt x="12892" y="21398"/>
                  <a:pt x="13373" y="21280"/>
                </a:cubicBezTo>
                <a:cubicBezTo>
                  <a:pt x="16015" y="20635"/>
                  <a:pt x="18288" y="19038"/>
                  <a:pt x="19802" y="16762"/>
                </a:cubicBezTo>
                <a:cubicBezTo>
                  <a:pt x="20719" y="15383"/>
                  <a:pt x="21334" y="13718"/>
                  <a:pt x="21506" y="12152"/>
                </a:cubicBezTo>
                <a:cubicBezTo>
                  <a:pt x="21530" y="11935"/>
                  <a:pt x="21565" y="11728"/>
                  <a:pt x="21583" y="11692"/>
                </a:cubicBezTo>
                <a:cubicBezTo>
                  <a:pt x="21590" y="11679"/>
                  <a:pt x="21595" y="11309"/>
                  <a:pt x="21600" y="10800"/>
                </a:cubicBezTo>
                <a:cubicBezTo>
                  <a:pt x="21595" y="10291"/>
                  <a:pt x="21590" y="9920"/>
                  <a:pt x="21583" y="9907"/>
                </a:cubicBezTo>
                <a:cubicBezTo>
                  <a:pt x="21565" y="9872"/>
                  <a:pt x="21530" y="9665"/>
                  <a:pt x="21506" y="9448"/>
                </a:cubicBezTo>
                <a:cubicBezTo>
                  <a:pt x="21301" y="7574"/>
                  <a:pt x="20455" y="5566"/>
                  <a:pt x="19227" y="4040"/>
                </a:cubicBezTo>
                <a:cubicBezTo>
                  <a:pt x="17746" y="2200"/>
                  <a:pt x="15669" y="880"/>
                  <a:pt x="13373" y="319"/>
                </a:cubicBezTo>
                <a:cubicBezTo>
                  <a:pt x="12892" y="201"/>
                  <a:pt x="12037" y="59"/>
                  <a:pt x="11808" y="58"/>
                </a:cubicBezTo>
                <a:cubicBezTo>
                  <a:pt x="11732" y="58"/>
                  <a:pt x="11659" y="41"/>
                  <a:pt x="11646" y="20"/>
                </a:cubicBezTo>
                <a:cubicBezTo>
                  <a:pt x="11641" y="12"/>
                  <a:pt x="11324" y="6"/>
                  <a:pt x="10868" y="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93" name="Start 11">
            <a:extLst>
              <a:ext uri="{FF2B5EF4-FFF2-40B4-BE49-F238E27FC236}">
                <a16:creationId xmlns:a16="http://schemas.microsoft.com/office/drawing/2014/main" id="{31C49D0D-3BB3-7B81-2566-758C96BDD751}"/>
              </a:ext>
            </a:extLst>
          </p:cNvPr>
          <p:cNvSpPr txBox="1"/>
          <p:nvPr/>
        </p:nvSpPr>
        <p:spPr>
          <a:xfrm>
            <a:off x="4690799" y="745695"/>
            <a:ext cx="3182285" cy="877156"/>
          </a:xfrm>
          <a:prstGeom prst="rect">
            <a:avLst/>
          </a:prstGeom>
          <a:ln w="12700">
            <a:miter lim="400000"/>
          </a:ln>
          <a:effectLst>
            <a:outerShdw blurRad="63500" dist="152297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/>
          <a:lstStyle>
            <a:lvl1pPr algn="ctr" defTabSz="457200">
              <a:lnSpc>
                <a:spcPct val="90000"/>
              </a:lnSpc>
              <a:spcBef>
                <a:spcPts val="700"/>
              </a:spcBef>
              <a:defRPr sz="88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endParaRPr sz="6187" dirty="0"/>
          </a:p>
        </p:txBody>
      </p:sp>
      <p:sp>
        <p:nvSpPr>
          <p:cNvPr id="194" name="Navn">
            <a:extLst>
              <a:ext uri="{FF2B5EF4-FFF2-40B4-BE49-F238E27FC236}">
                <a16:creationId xmlns:a16="http://schemas.microsoft.com/office/drawing/2014/main" id="{493DEDEF-3E8C-92E1-0C00-AB928BEC589D}"/>
              </a:ext>
            </a:extLst>
          </p:cNvPr>
          <p:cNvSpPr txBox="1"/>
          <p:nvPr/>
        </p:nvSpPr>
        <p:spPr>
          <a:xfrm>
            <a:off x="8035893" y="3246515"/>
            <a:ext cx="1908219" cy="349135"/>
          </a:xfrm>
          <a:prstGeom prst="rect">
            <a:avLst/>
          </a:prstGeom>
          <a:ln w="12700">
            <a:miter lim="400000"/>
          </a:ln>
          <a:effectLst>
            <a:outerShdw blurRad="63500" dist="152297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 algn="ctr">
              <a:spcBef>
                <a:spcPts val="0"/>
              </a:spcBef>
              <a:defRPr sz="39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endParaRPr lang="da-DK" sz="1800" dirty="0"/>
          </a:p>
        </p:txBody>
      </p:sp>
      <p:sp>
        <p:nvSpPr>
          <p:cNvPr id="195" name="Navn">
            <a:extLst>
              <a:ext uri="{FF2B5EF4-FFF2-40B4-BE49-F238E27FC236}">
                <a16:creationId xmlns:a16="http://schemas.microsoft.com/office/drawing/2014/main" id="{56961114-996C-211B-E13F-4A651C46A024}"/>
              </a:ext>
            </a:extLst>
          </p:cNvPr>
          <p:cNvSpPr txBox="1"/>
          <p:nvPr/>
        </p:nvSpPr>
        <p:spPr>
          <a:xfrm>
            <a:off x="4836705" y="2770377"/>
            <a:ext cx="2581492" cy="349135"/>
          </a:xfrm>
          <a:prstGeom prst="rect">
            <a:avLst/>
          </a:prstGeom>
          <a:ln w="12700">
            <a:miter lim="400000"/>
          </a:ln>
          <a:effectLst>
            <a:outerShdw blurRad="63500" dist="152297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 algn="ctr">
              <a:spcBef>
                <a:spcPts val="0"/>
              </a:spcBef>
              <a:defRPr sz="39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endParaRPr lang="da-DK" sz="1800" dirty="0"/>
          </a:p>
        </p:txBody>
      </p:sp>
      <p:sp>
        <p:nvSpPr>
          <p:cNvPr id="196" name="Navn">
            <a:extLst>
              <a:ext uri="{FF2B5EF4-FFF2-40B4-BE49-F238E27FC236}">
                <a16:creationId xmlns:a16="http://schemas.microsoft.com/office/drawing/2014/main" id="{F8449D58-EE67-2407-29D2-4F9F4682D52E}"/>
              </a:ext>
            </a:extLst>
          </p:cNvPr>
          <p:cNvSpPr txBox="1"/>
          <p:nvPr/>
        </p:nvSpPr>
        <p:spPr>
          <a:xfrm>
            <a:off x="1762468" y="3222798"/>
            <a:ext cx="2581491" cy="349135"/>
          </a:xfrm>
          <a:prstGeom prst="rect">
            <a:avLst/>
          </a:prstGeom>
          <a:ln w="12700">
            <a:miter lim="400000"/>
          </a:ln>
          <a:effectLst>
            <a:outerShdw blurRad="63500" dist="152297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 algn="ctr">
              <a:spcBef>
                <a:spcPts val="0"/>
              </a:spcBef>
              <a:defRPr sz="39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endParaRPr lang="da-DK" sz="1800" dirty="0"/>
          </a:p>
        </p:txBody>
      </p:sp>
      <p:sp>
        <p:nvSpPr>
          <p:cNvPr id="197" name="Navn">
            <a:extLst>
              <a:ext uri="{FF2B5EF4-FFF2-40B4-BE49-F238E27FC236}">
                <a16:creationId xmlns:a16="http://schemas.microsoft.com/office/drawing/2014/main" id="{2721EBB4-A72D-21F6-4AAB-930108067E04}"/>
              </a:ext>
            </a:extLst>
          </p:cNvPr>
          <p:cNvSpPr txBox="1"/>
          <p:nvPr/>
        </p:nvSpPr>
        <p:spPr>
          <a:xfrm>
            <a:off x="8671935" y="5104513"/>
            <a:ext cx="2587555" cy="349135"/>
          </a:xfrm>
          <a:prstGeom prst="rect">
            <a:avLst/>
          </a:prstGeom>
          <a:ln w="12700">
            <a:miter lim="400000"/>
          </a:ln>
          <a:effectLst>
            <a:outerShdw blurRad="63500" dist="152297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 algn="ctr">
              <a:spcBef>
                <a:spcPts val="0"/>
              </a:spcBef>
              <a:defRPr sz="39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endParaRPr lang="da-DK" sz="1800" dirty="0"/>
          </a:p>
        </p:txBody>
      </p:sp>
      <p:sp>
        <p:nvSpPr>
          <p:cNvPr id="198" name="Navn">
            <a:extLst>
              <a:ext uri="{FF2B5EF4-FFF2-40B4-BE49-F238E27FC236}">
                <a16:creationId xmlns:a16="http://schemas.microsoft.com/office/drawing/2014/main" id="{B6A6916B-D5A6-0691-6E25-BA96E476DEAF}"/>
              </a:ext>
            </a:extLst>
          </p:cNvPr>
          <p:cNvSpPr txBox="1"/>
          <p:nvPr/>
        </p:nvSpPr>
        <p:spPr>
          <a:xfrm>
            <a:off x="6862524" y="5497402"/>
            <a:ext cx="2362862" cy="349135"/>
          </a:xfrm>
          <a:prstGeom prst="rect">
            <a:avLst/>
          </a:prstGeom>
          <a:ln w="12700">
            <a:miter lim="400000"/>
          </a:ln>
          <a:effectLst>
            <a:outerShdw blurRad="63500" dist="152297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 algn="ctr">
              <a:spcBef>
                <a:spcPts val="0"/>
              </a:spcBef>
              <a:defRPr sz="39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endParaRPr lang="da-DK" sz="1800" dirty="0"/>
          </a:p>
        </p:txBody>
      </p:sp>
      <p:sp>
        <p:nvSpPr>
          <p:cNvPr id="199" name="Navn">
            <a:extLst>
              <a:ext uri="{FF2B5EF4-FFF2-40B4-BE49-F238E27FC236}">
                <a16:creationId xmlns:a16="http://schemas.microsoft.com/office/drawing/2014/main" id="{5F99B19F-F953-1EA6-CDD6-226233B190CE}"/>
              </a:ext>
            </a:extLst>
          </p:cNvPr>
          <p:cNvSpPr txBox="1"/>
          <p:nvPr/>
        </p:nvSpPr>
        <p:spPr>
          <a:xfrm>
            <a:off x="6401403" y="3921512"/>
            <a:ext cx="2150884" cy="349135"/>
          </a:xfrm>
          <a:prstGeom prst="rect">
            <a:avLst/>
          </a:prstGeom>
          <a:ln w="12700">
            <a:miter lim="400000"/>
          </a:ln>
          <a:effectLst>
            <a:outerShdw blurRad="63500" dist="152297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 algn="ctr">
              <a:spcBef>
                <a:spcPts val="0"/>
              </a:spcBef>
              <a:defRPr sz="39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endParaRPr lang="da-DK" sz="1800" dirty="0"/>
          </a:p>
        </p:txBody>
      </p:sp>
      <p:sp>
        <p:nvSpPr>
          <p:cNvPr id="200" name="Navn">
            <a:extLst>
              <a:ext uri="{FF2B5EF4-FFF2-40B4-BE49-F238E27FC236}">
                <a16:creationId xmlns:a16="http://schemas.microsoft.com/office/drawing/2014/main" id="{1B99975B-271A-5192-DF30-207FDF13B9DA}"/>
              </a:ext>
            </a:extLst>
          </p:cNvPr>
          <p:cNvSpPr txBox="1"/>
          <p:nvPr/>
        </p:nvSpPr>
        <p:spPr>
          <a:xfrm>
            <a:off x="4710994" y="4732384"/>
            <a:ext cx="2707203" cy="349135"/>
          </a:xfrm>
          <a:prstGeom prst="rect">
            <a:avLst/>
          </a:prstGeom>
          <a:ln w="12700">
            <a:miter lim="400000"/>
          </a:ln>
          <a:effectLst>
            <a:outerShdw blurRad="63500" dist="152297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 algn="ctr">
              <a:spcBef>
                <a:spcPts val="0"/>
              </a:spcBef>
              <a:defRPr sz="39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endParaRPr lang="da-DK" sz="1800" dirty="0"/>
          </a:p>
        </p:txBody>
      </p:sp>
      <p:sp>
        <p:nvSpPr>
          <p:cNvPr id="201" name="Navn">
            <a:extLst>
              <a:ext uri="{FF2B5EF4-FFF2-40B4-BE49-F238E27FC236}">
                <a16:creationId xmlns:a16="http://schemas.microsoft.com/office/drawing/2014/main" id="{71C1F2ED-008F-2ABA-9F4F-43C4C543EB2F}"/>
              </a:ext>
            </a:extLst>
          </p:cNvPr>
          <p:cNvSpPr txBox="1"/>
          <p:nvPr/>
        </p:nvSpPr>
        <p:spPr>
          <a:xfrm>
            <a:off x="3187981" y="5488951"/>
            <a:ext cx="1826121" cy="349135"/>
          </a:xfrm>
          <a:prstGeom prst="rect">
            <a:avLst/>
          </a:prstGeom>
          <a:ln w="12700">
            <a:miter lim="400000"/>
          </a:ln>
          <a:effectLst>
            <a:outerShdw blurRad="63500" dist="152297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 algn="ctr">
              <a:spcBef>
                <a:spcPts val="0"/>
              </a:spcBef>
              <a:defRPr sz="39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endParaRPr lang="da-DK" sz="1800" dirty="0"/>
          </a:p>
        </p:txBody>
      </p:sp>
      <p:sp>
        <p:nvSpPr>
          <p:cNvPr id="202" name="Navn">
            <a:extLst>
              <a:ext uri="{FF2B5EF4-FFF2-40B4-BE49-F238E27FC236}">
                <a16:creationId xmlns:a16="http://schemas.microsoft.com/office/drawing/2014/main" id="{3C447EFA-9A00-833B-621F-CB7188005D68}"/>
              </a:ext>
            </a:extLst>
          </p:cNvPr>
          <p:cNvSpPr txBox="1"/>
          <p:nvPr/>
        </p:nvSpPr>
        <p:spPr>
          <a:xfrm>
            <a:off x="3407846" y="3936686"/>
            <a:ext cx="2386663" cy="349135"/>
          </a:xfrm>
          <a:prstGeom prst="rect">
            <a:avLst/>
          </a:prstGeom>
          <a:ln w="12700">
            <a:miter lim="400000"/>
          </a:ln>
          <a:effectLst>
            <a:outerShdw blurRad="63500" dist="152297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 algn="ctr">
              <a:spcBef>
                <a:spcPts val="0"/>
              </a:spcBef>
              <a:defRPr sz="39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endParaRPr lang="da-DK" sz="1800" dirty="0"/>
          </a:p>
        </p:txBody>
      </p:sp>
      <p:sp>
        <p:nvSpPr>
          <p:cNvPr id="203" name="Navn">
            <a:extLst>
              <a:ext uri="{FF2B5EF4-FFF2-40B4-BE49-F238E27FC236}">
                <a16:creationId xmlns:a16="http://schemas.microsoft.com/office/drawing/2014/main" id="{65B88237-1E14-6D25-8CC3-7645100E7BDE}"/>
              </a:ext>
            </a:extLst>
          </p:cNvPr>
          <p:cNvSpPr txBox="1"/>
          <p:nvPr/>
        </p:nvSpPr>
        <p:spPr>
          <a:xfrm>
            <a:off x="932509" y="4964540"/>
            <a:ext cx="2255471" cy="349135"/>
          </a:xfrm>
          <a:prstGeom prst="rect">
            <a:avLst/>
          </a:prstGeom>
          <a:ln w="12700">
            <a:miter lim="400000"/>
          </a:ln>
          <a:effectLst>
            <a:outerShdw blurRad="63500" dist="152297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 algn="ctr">
              <a:spcBef>
                <a:spcPts val="0"/>
              </a:spcBef>
              <a:defRPr sz="39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endParaRPr lang="da-DK" sz="1800" dirty="0"/>
          </a:p>
        </p:txBody>
      </p:sp>
      <p:sp>
        <p:nvSpPr>
          <p:cNvPr id="204" name="Navn">
            <a:extLst>
              <a:ext uri="{FF2B5EF4-FFF2-40B4-BE49-F238E27FC236}">
                <a16:creationId xmlns:a16="http://schemas.microsoft.com/office/drawing/2014/main" id="{6726DA51-3AD1-B6E7-739D-D8512A982B07}"/>
              </a:ext>
            </a:extLst>
          </p:cNvPr>
          <p:cNvSpPr txBox="1"/>
          <p:nvPr/>
        </p:nvSpPr>
        <p:spPr>
          <a:xfrm>
            <a:off x="5155167" y="5844365"/>
            <a:ext cx="1904394" cy="349135"/>
          </a:xfrm>
          <a:prstGeom prst="rect">
            <a:avLst/>
          </a:prstGeom>
          <a:ln w="12700">
            <a:miter lim="400000"/>
          </a:ln>
          <a:effectLst>
            <a:outerShdw blurRad="63500" dist="152297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>
            <a:spAutoFit/>
          </a:bodyPr>
          <a:lstStyle>
            <a:lvl1pPr algn="ctr">
              <a:spcBef>
                <a:spcPts val="0"/>
              </a:spcBef>
              <a:defRPr sz="39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endParaRPr lang="da-DK" sz="1800" dirty="0"/>
          </a:p>
        </p:txBody>
      </p:sp>
      <p:sp>
        <p:nvSpPr>
          <p:cNvPr id="19" name="Navn">
            <a:extLst>
              <a:ext uri="{FF2B5EF4-FFF2-40B4-BE49-F238E27FC236}">
                <a16:creationId xmlns:a16="http://schemas.microsoft.com/office/drawing/2014/main" id="{952B6813-3A81-A8A2-2B34-FC64BCD22D66}"/>
              </a:ext>
            </a:extLst>
          </p:cNvPr>
          <p:cNvSpPr txBox="1"/>
          <p:nvPr/>
        </p:nvSpPr>
        <p:spPr>
          <a:xfrm>
            <a:off x="1034530" y="1400913"/>
            <a:ext cx="2362862" cy="494111"/>
          </a:xfrm>
          <a:prstGeom prst="rect">
            <a:avLst/>
          </a:prstGeom>
          <a:ln w="12700">
            <a:miter lim="400000"/>
          </a:ln>
          <a:effectLst>
            <a:outerShdw blurRad="63500" dist="152297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 algn="ctr">
              <a:spcBef>
                <a:spcPts val="0"/>
              </a:spcBef>
              <a:defRPr sz="39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endParaRPr lang="da-DK" sz="2742" dirty="0"/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D96163E4-AADB-57E7-2014-0C653A05006E}"/>
              </a:ext>
            </a:extLst>
          </p:cNvPr>
          <p:cNvSpPr txBox="1"/>
          <p:nvPr/>
        </p:nvSpPr>
        <p:spPr>
          <a:xfrm>
            <a:off x="1898706" y="986156"/>
            <a:ext cx="1612200" cy="16751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>
              <a:spcBef>
                <a:spcPts val="1687"/>
              </a:spcBef>
            </a:pPr>
            <a:br>
              <a:rPr lang="da-DK" sz="22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da-DK" sz="22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venir Next Medium"/>
              </a:rPr>
            </a:br>
            <a:r>
              <a:rPr lang="da-DK" sz="22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venir Next Medium"/>
              </a:rPr>
              <a:t> </a:t>
            </a:r>
            <a:br>
              <a:rPr lang="da-DK" sz="22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da-DK" sz="225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venir Next Medium"/>
            </a:endParaRP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CE45A2CC-2001-23A5-DD27-D323F1F9275E}"/>
              </a:ext>
            </a:extLst>
          </p:cNvPr>
          <p:cNvSpPr txBox="1"/>
          <p:nvPr/>
        </p:nvSpPr>
        <p:spPr>
          <a:xfrm>
            <a:off x="1698978" y="761068"/>
            <a:ext cx="2457130" cy="24000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>
              <a:spcBef>
                <a:spcPts val="1687"/>
              </a:spcBef>
            </a:pPr>
            <a:br>
              <a:rPr lang="da-DK" sz="2742" b="1" dirty="0">
                <a:solidFill>
                  <a:schemeClr val="bg1">
                    <a:lumMod val="10000"/>
                    <a:lumOff val="9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br>
              <a:rPr lang="da-DK" sz="2742" b="1" dirty="0">
                <a:solidFill>
                  <a:schemeClr val="bg1">
                    <a:lumMod val="10000"/>
                    <a:lumOff val="9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br>
              <a:rPr lang="da-DK" sz="2742" b="1" dirty="0">
                <a:solidFill>
                  <a:schemeClr val="bg1">
                    <a:lumMod val="10000"/>
                    <a:lumOff val="9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br>
              <a:rPr lang="da-DK" sz="2742" b="1" dirty="0">
                <a:solidFill>
                  <a:schemeClr val="bg1">
                    <a:lumMod val="10000"/>
                    <a:lumOff val="9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da-DK" sz="2742" b="1" dirty="0">
              <a:solidFill>
                <a:schemeClr val="bg1">
                  <a:lumMod val="10000"/>
                  <a:lumOff val="9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  <a:sym typeface="Avenir Next Medium"/>
            </a:endParaRPr>
          </a:p>
        </p:txBody>
      </p:sp>
      <p:pic>
        <p:nvPicPr>
          <p:cNvPr id="4" name="logo næstved.png" descr="logo næstved.png">
            <a:extLst>
              <a:ext uri="{FF2B5EF4-FFF2-40B4-BE49-F238E27FC236}">
                <a16:creationId xmlns:a16="http://schemas.microsoft.com/office/drawing/2014/main" id="{8D45CB7E-4999-F7A6-16CC-63F8F6F64C8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4" t="78" r="84" b="80"/>
          <a:stretch>
            <a:fillRect/>
          </a:stretch>
        </p:blipFill>
        <p:spPr>
          <a:xfrm>
            <a:off x="9711053" y="67782"/>
            <a:ext cx="2232981" cy="22329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67" y="0"/>
                </a:moveTo>
                <a:cubicBezTo>
                  <a:pt x="10383" y="5"/>
                  <a:pt x="10036" y="12"/>
                  <a:pt x="10023" y="19"/>
                </a:cubicBezTo>
                <a:cubicBezTo>
                  <a:pt x="9987" y="38"/>
                  <a:pt x="9761" y="71"/>
                  <a:pt x="9523" y="94"/>
                </a:cubicBezTo>
                <a:cubicBezTo>
                  <a:pt x="8274" y="217"/>
                  <a:pt x="6691" y="723"/>
                  <a:pt x="5574" y="1355"/>
                </a:cubicBezTo>
                <a:cubicBezTo>
                  <a:pt x="4639" y="1885"/>
                  <a:pt x="3921" y="2427"/>
                  <a:pt x="3191" y="3156"/>
                </a:cubicBezTo>
                <a:cubicBezTo>
                  <a:pt x="2257" y="4087"/>
                  <a:pt x="1569" y="5057"/>
                  <a:pt x="1031" y="6203"/>
                </a:cubicBezTo>
                <a:cubicBezTo>
                  <a:pt x="540" y="7250"/>
                  <a:pt x="169" y="8575"/>
                  <a:pt x="76" y="9610"/>
                </a:cubicBezTo>
                <a:cubicBezTo>
                  <a:pt x="61" y="9770"/>
                  <a:pt x="34" y="9909"/>
                  <a:pt x="16" y="9920"/>
                </a:cubicBezTo>
                <a:cubicBezTo>
                  <a:pt x="10" y="9924"/>
                  <a:pt x="5" y="10296"/>
                  <a:pt x="0" y="10803"/>
                </a:cubicBezTo>
                <a:cubicBezTo>
                  <a:pt x="5" y="11287"/>
                  <a:pt x="10" y="11639"/>
                  <a:pt x="16" y="11642"/>
                </a:cubicBezTo>
                <a:cubicBezTo>
                  <a:pt x="34" y="11653"/>
                  <a:pt x="61" y="11803"/>
                  <a:pt x="76" y="11974"/>
                </a:cubicBezTo>
                <a:cubicBezTo>
                  <a:pt x="108" y="12347"/>
                  <a:pt x="222" y="12997"/>
                  <a:pt x="327" y="13410"/>
                </a:cubicBezTo>
                <a:cubicBezTo>
                  <a:pt x="1209" y="16888"/>
                  <a:pt x="3703" y="19669"/>
                  <a:pt x="7059" y="20920"/>
                </a:cubicBezTo>
                <a:cubicBezTo>
                  <a:pt x="7832" y="21208"/>
                  <a:pt x="8983" y="21473"/>
                  <a:pt x="9704" y="21527"/>
                </a:cubicBezTo>
                <a:cubicBezTo>
                  <a:pt x="9895" y="21542"/>
                  <a:pt x="10060" y="21566"/>
                  <a:pt x="10071" y="21584"/>
                </a:cubicBezTo>
                <a:cubicBezTo>
                  <a:pt x="10075" y="21589"/>
                  <a:pt x="10408" y="21595"/>
                  <a:pt x="10870" y="21600"/>
                </a:cubicBezTo>
                <a:cubicBezTo>
                  <a:pt x="11324" y="21594"/>
                  <a:pt x="11640" y="21590"/>
                  <a:pt x="11645" y="21581"/>
                </a:cubicBezTo>
                <a:cubicBezTo>
                  <a:pt x="11658" y="21560"/>
                  <a:pt x="11731" y="21544"/>
                  <a:pt x="11807" y="21543"/>
                </a:cubicBezTo>
                <a:cubicBezTo>
                  <a:pt x="12036" y="21543"/>
                  <a:pt x="12891" y="21399"/>
                  <a:pt x="13372" y="21281"/>
                </a:cubicBezTo>
                <a:cubicBezTo>
                  <a:pt x="16015" y="20636"/>
                  <a:pt x="18289" y="19039"/>
                  <a:pt x="19802" y="16763"/>
                </a:cubicBezTo>
                <a:cubicBezTo>
                  <a:pt x="20720" y="15384"/>
                  <a:pt x="21337" y="13718"/>
                  <a:pt x="21508" y="12152"/>
                </a:cubicBezTo>
                <a:cubicBezTo>
                  <a:pt x="21532" y="11935"/>
                  <a:pt x="21565" y="11729"/>
                  <a:pt x="21584" y="11693"/>
                </a:cubicBezTo>
                <a:cubicBezTo>
                  <a:pt x="21590" y="11681"/>
                  <a:pt x="21595" y="11309"/>
                  <a:pt x="21600" y="10800"/>
                </a:cubicBezTo>
                <a:cubicBezTo>
                  <a:pt x="21595" y="10291"/>
                  <a:pt x="21591" y="9922"/>
                  <a:pt x="21584" y="9909"/>
                </a:cubicBezTo>
                <a:cubicBezTo>
                  <a:pt x="21565" y="9873"/>
                  <a:pt x="21532" y="9665"/>
                  <a:pt x="21508" y="9448"/>
                </a:cubicBezTo>
                <a:cubicBezTo>
                  <a:pt x="21303" y="7574"/>
                  <a:pt x="20455" y="5567"/>
                  <a:pt x="19227" y="4041"/>
                </a:cubicBezTo>
                <a:cubicBezTo>
                  <a:pt x="17747" y="2201"/>
                  <a:pt x="15669" y="879"/>
                  <a:pt x="13372" y="319"/>
                </a:cubicBezTo>
                <a:cubicBezTo>
                  <a:pt x="12891" y="201"/>
                  <a:pt x="12036" y="60"/>
                  <a:pt x="11807" y="59"/>
                </a:cubicBezTo>
                <a:cubicBezTo>
                  <a:pt x="11731" y="59"/>
                  <a:pt x="11658" y="42"/>
                  <a:pt x="11645" y="22"/>
                </a:cubicBezTo>
                <a:cubicBezTo>
                  <a:pt x="11640" y="13"/>
                  <a:pt x="11324" y="6"/>
                  <a:pt x="10867" y="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6" name="Start 11">
            <a:extLst>
              <a:ext uri="{FF2B5EF4-FFF2-40B4-BE49-F238E27FC236}">
                <a16:creationId xmlns:a16="http://schemas.microsoft.com/office/drawing/2014/main" id="{8F07F05E-A8A2-E0D7-BBEE-B217482D453A}"/>
              </a:ext>
            </a:extLst>
          </p:cNvPr>
          <p:cNvSpPr txBox="1"/>
          <p:nvPr/>
        </p:nvSpPr>
        <p:spPr>
          <a:xfrm>
            <a:off x="-301491" y="316379"/>
            <a:ext cx="12192000" cy="877156"/>
          </a:xfrm>
          <a:prstGeom prst="rect">
            <a:avLst/>
          </a:prstGeom>
          <a:ln w="12700">
            <a:miter lim="400000"/>
          </a:ln>
          <a:effectLst>
            <a:outerShdw blurRad="63500" dist="152297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/>
          <a:lstStyle>
            <a:lvl1pPr algn="ctr" defTabSz="457200">
              <a:lnSpc>
                <a:spcPct val="90000"/>
              </a:lnSpc>
              <a:spcBef>
                <a:spcPts val="700"/>
              </a:spcBef>
              <a:defRPr sz="88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da-DK" sz="618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BOLDBESIDDELSE</a:t>
            </a:r>
          </a:p>
        </p:txBody>
      </p:sp>
      <p:sp>
        <p:nvSpPr>
          <p:cNvPr id="7" name="Start 11">
            <a:extLst>
              <a:ext uri="{FF2B5EF4-FFF2-40B4-BE49-F238E27FC236}">
                <a16:creationId xmlns:a16="http://schemas.microsoft.com/office/drawing/2014/main" id="{B4F9B623-F335-C52B-653A-B6A1B8D4E433}"/>
              </a:ext>
            </a:extLst>
          </p:cNvPr>
          <p:cNvSpPr txBox="1"/>
          <p:nvPr/>
        </p:nvSpPr>
        <p:spPr>
          <a:xfrm>
            <a:off x="90436" y="2122725"/>
            <a:ext cx="12192000" cy="877156"/>
          </a:xfrm>
          <a:prstGeom prst="rect">
            <a:avLst/>
          </a:prstGeom>
          <a:ln w="12700">
            <a:miter lim="400000"/>
          </a:ln>
          <a:effectLst>
            <a:outerShdw blurRad="63500" dist="152297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/>
          <a:lstStyle>
            <a:lvl1pPr algn="ctr" defTabSz="457200">
              <a:lnSpc>
                <a:spcPct val="90000"/>
              </a:lnSpc>
              <a:spcBef>
                <a:spcPts val="700"/>
              </a:spcBef>
              <a:defRPr sz="88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da-DK" sz="2400" dirty="0"/>
              <a:t>3 Nøgler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da-DK" sz="2400" dirty="0"/>
              <a:t>Video eller Illustration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sz="2400" dirty="0"/>
          </a:p>
        </p:txBody>
      </p:sp>
      <p:sp>
        <p:nvSpPr>
          <p:cNvPr id="8" name="Start 11">
            <a:extLst>
              <a:ext uri="{FF2B5EF4-FFF2-40B4-BE49-F238E27FC236}">
                <a16:creationId xmlns:a16="http://schemas.microsoft.com/office/drawing/2014/main" id="{6CF88E1B-4346-C7B0-680D-CFED42E4F777}"/>
              </a:ext>
            </a:extLst>
          </p:cNvPr>
          <p:cNvSpPr txBox="1"/>
          <p:nvPr/>
        </p:nvSpPr>
        <p:spPr>
          <a:xfrm>
            <a:off x="90436" y="5410070"/>
            <a:ext cx="12192000" cy="877156"/>
          </a:xfrm>
          <a:prstGeom prst="rect">
            <a:avLst/>
          </a:prstGeom>
          <a:ln w="12700">
            <a:miter lim="400000"/>
          </a:ln>
          <a:effectLst>
            <a:outerShdw blurRad="63500" dist="152297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/>
          <a:lstStyle>
            <a:lvl1pPr algn="ctr" defTabSz="457200">
              <a:lnSpc>
                <a:spcPct val="90000"/>
              </a:lnSpc>
              <a:spcBef>
                <a:spcPts val="700"/>
              </a:spcBef>
              <a:defRPr sz="88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da-DK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AGGRESSIVE – FREMADETTET - MODIGE</a:t>
            </a:r>
          </a:p>
        </p:txBody>
      </p:sp>
    </p:spTree>
    <p:extLst>
      <p:ext uri="{BB962C8B-B14F-4D97-AF65-F5344CB8AC3E}">
        <p14:creationId xmlns:p14="http://schemas.microsoft.com/office/powerpoint/2010/main" val="491532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9BBF6D-0ADD-D70A-386F-C6CFE5FE0E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053d0e0e6a047192ab76c94f47355cdd.jpg" descr="053d0e0e6a047192ab76c94f47355cdd.jpg">
            <a:extLst>
              <a:ext uri="{FF2B5EF4-FFF2-40B4-BE49-F238E27FC236}">
                <a16:creationId xmlns:a16="http://schemas.microsoft.com/office/drawing/2014/main" id="{AE15760C-AC22-ED8B-C8B9-A59E9B74E5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12192000" cy="689891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logo næstved.png" descr="logo næstved.png">
            <a:extLst>
              <a:ext uri="{FF2B5EF4-FFF2-40B4-BE49-F238E27FC236}">
                <a16:creationId xmlns:a16="http://schemas.microsoft.com/office/drawing/2014/main" id="{D63920C9-2B68-B28C-EB73-FD30707440B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9256"/>
          </a:blip>
          <a:srcRect l="74" t="78" r="79" b="76"/>
          <a:stretch>
            <a:fillRect/>
          </a:stretch>
        </p:blipFill>
        <p:spPr>
          <a:xfrm>
            <a:off x="2762738" y="-64055"/>
            <a:ext cx="6847396" cy="68473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68" y="0"/>
                </a:moveTo>
                <a:cubicBezTo>
                  <a:pt x="10383" y="5"/>
                  <a:pt x="10034" y="11"/>
                  <a:pt x="10021" y="18"/>
                </a:cubicBezTo>
                <a:cubicBezTo>
                  <a:pt x="9985" y="37"/>
                  <a:pt x="9761" y="72"/>
                  <a:pt x="9524" y="95"/>
                </a:cubicBezTo>
                <a:cubicBezTo>
                  <a:pt x="8274" y="218"/>
                  <a:pt x="6691" y="723"/>
                  <a:pt x="5574" y="1356"/>
                </a:cubicBezTo>
                <a:cubicBezTo>
                  <a:pt x="4638" y="1885"/>
                  <a:pt x="3922" y="2427"/>
                  <a:pt x="3192" y="3155"/>
                </a:cubicBezTo>
                <a:cubicBezTo>
                  <a:pt x="2258" y="4086"/>
                  <a:pt x="1569" y="5058"/>
                  <a:pt x="1032" y="6204"/>
                </a:cubicBezTo>
                <a:cubicBezTo>
                  <a:pt x="541" y="7251"/>
                  <a:pt x="169" y="8575"/>
                  <a:pt x="75" y="9609"/>
                </a:cubicBezTo>
                <a:cubicBezTo>
                  <a:pt x="60" y="9769"/>
                  <a:pt x="34" y="9910"/>
                  <a:pt x="16" y="9921"/>
                </a:cubicBezTo>
                <a:cubicBezTo>
                  <a:pt x="10" y="9924"/>
                  <a:pt x="5" y="10294"/>
                  <a:pt x="0" y="10801"/>
                </a:cubicBezTo>
                <a:cubicBezTo>
                  <a:pt x="5" y="11286"/>
                  <a:pt x="10" y="11639"/>
                  <a:pt x="16" y="11642"/>
                </a:cubicBezTo>
                <a:cubicBezTo>
                  <a:pt x="34" y="11654"/>
                  <a:pt x="61" y="11802"/>
                  <a:pt x="76" y="11973"/>
                </a:cubicBezTo>
                <a:cubicBezTo>
                  <a:pt x="108" y="12345"/>
                  <a:pt x="222" y="12996"/>
                  <a:pt x="327" y="13410"/>
                </a:cubicBezTo>
                <a:cubicBezTo>
                  <a:pt x="1209" y="16887"/>
                  <a:pt x="3702" y="19669"/>
                  <a:pt x="7058" y="20920"/>
                </a:cubicBezTo>
                <a:cubicBezTo>
                  <a:pt x="7831" y="21208"/>
                  <a:pt x="8983" y="21472"/>
                  <a:pt x="9704" y="21526"/>
                </a:cubicBezTo>
                <a:cubicBezTo>
                  <a:pt x="9895" y="21540"/>
                  <a:pt x="10061" y="21567"/>
                  <a:pt x="10072" y="21584"/>
                </a:cubicBezTo>
                <a:cubicBezTo>
                  <a:pt x="10075" y="21590"/>
                  <a:pt x="10410" y="21595"/>
                  <a:pt x="10871" y="21600"/>
                </a:cubicBezTo>
                <a:cubicBezTo>
                  <a:pt x="11326" y="21594"/>
                  <a:pt x="11641" y="21587"/>
                  <a:pt x="11646" y="21579"/>
                </a:cubicBezTo>
                <a:cubicBezTo>
                  <a:pt x="11659" y="21558"/>
                  <a:pt x="11732" y="21541"/>
                  <a:pt x="11808" y="21541"/>
                </a:cubicBezTo>
                <a:cubicBezTo>
                  <a:pt x="12037" y="21540"/>
                  <a:pt x="12892" y="21398"/>
                  <a:pt x="13373" y="21280"/>
                </a:cubicBezTo>
                <a:cubicBezTo>
                  <a:pt x="16015" y="20635"/>
                  <a:pt x="18288" y="19038"/>
                  <a:pt x="19802" y="16762"/>
                </a:cubicBezTo>
                <a:cubicBezTo>
                  <a:pt x="20719" y="15383"/>
                  <a:pt x="21334" y="13718"/>
                  <a:pt x="21506" y="12152"/>
                </a:cubicBezTo>
                <a:cubicBezTo>
                  <a:pt x="21530" y="11935"/>
                  <a:pt x="21565" y="11728"/>
                  <a:pt x="21583" y="11692"/>
                </a:cubicBezTo>
                <a:cubicBezTo>
                  <a:pt x="21590" y="11679"/>
                  <a:pt x="21595" y="11309"/>
                  <a:pt x="21600" y="10800"/>
                </a:cubicBezTo>
                <a:cubicBezTo>
                  <a:pt x="21595" y="10291"/>
                  <a:pt x="21590" y="9920"/>
                  <a:pt x="21583" y="9907"/>
                </a:cubicBezTo>
                <a:cubicBezTo>
                  <a:pt x="21565" y="9872"/>
                  <a:pt x="21530" y="9665"/>
                  <a:pt x="21506" y="9448"/>
                </a:cubicBezTo>
                <a:cubicBezTo>
                  <a:pt x="21301" y="7574"/>
                  <a:pt x="20455" y="5566"/>
                  <a:pt x="19227" y="4040"/>
                </a:cubicBezTo>
                <a:cubicBezTo>
                  <a:pt x="17746" y="2200"/>
                  <a:pt x="15669" y="880"/>
                  <a:pt x="13373" y="319"/>
                </a:cubicBezTo>
                <a:cubicBezTo>
                  <a:pt x="12892" y="201"/>
                  <a:pt x="12037" y="59"/>
                  <a:pt x="11808" y="58"/>
                </a:cubicBezTo>
                <a:cubicBezTo>
                  <a:pt x="11732" y="58"/>
                  <a:pt x="11659" y="41"/>
                  <a:pt x="11646" y="20"/>
                </a:cubicBezTo>
                <a:cubicBezTo>
                  <a:pt x="11641" y="12"/>
                  <a:pt x="11324" y="6"/>
                  <a:pt x="10868" y="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93" name="Start 11">
            <a:extLst>
              <a:ext uri="{FF2B5EF4-FFF2-40B4-BE49-F238E27FC236}">
                <a16:creationId xmlns:a16="http://schemas.microsoft.com/office/drawing/2014/main" id="{996FF8B8-3030-0CE7-739E-0995748F82F5}"/>
              </a:ext>
            </a:extLst>
          </p:cNvPr>
          <p:cNvSpPr txBox="1"/>
          <p:nvPr/>
        </p:nvSpPr>
        <p:spPr>
          <a:xfrm>
            <a:off x="4690799" y="745695"/>
            <a:ext cx="3182285" cy="877156"/>
          </a:xfrm>
          <a:prstGeom prst="rect">
            <a:avLst/>
          </a:prstGeom>
          <a:ln w="12700">
            <a:miter lim="400000"/>
          </a:ln>
          <a:effectLst>
            <a:outerShdw blurRad="63500" dist="152297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/>
          <a:lstStyle>
            <a:lvl1pPr algn="ctr" defTabSz="457200">
              <a:lnSpc>
                <a:spcPct val="90000"/>
              </a:lnSpc>
              <a:spcBef>
                <a:spcPts val="700"/>
              </a:spcBef>
              <a:defRPr sz="88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endParaRPr sz="6187" dirty="0"/>
          </a:p>
        </p:txBody>
      </p:sp>
      <p:sp>
        <p:nvSpPr>
          <p:cNvPr id="194" name="Navn">
            <a:extLst>
              <a:ext uri="{FF2B5EF4-FFF2-40B4-BE49-F238E27FC236}">
                <a16:creationId xmlns:a16="http://schemas.microsoft.com/office/drawing/2014/main" id="{FAAFF1C3-76A6-651C-0276-67DE0FB60B9E}"/>
              </a:ext>
            </a:extLst>
          </p:cNvPr>
          <p:cNvSpPr txBox="1"/>
          <p:nvPr/>
        </p:nvSpPr>
        <p:spPr>
          <a:xfrm>
            <a:off x="8035893" y="3246515"/>
            <a:ext cx="1908219" cy="349135"/>
          </a:xfrm>
          <a:prstGeom prst="rect">
            <a:avLst/>
          </a:prstGeom>
          <a:ln w="12700">
            <a:miter lim="400000"/>
          </a:ln>
          <a:effectLst>
            <a:outerShdw blurRad="63500" dist="152297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 algn="ctr">
              <a:spcBef>
                <a:spcPts val="0"/>
              </a:spcBef>
              <a:defRPr sz="39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endParaRPr lang="da-DK" sz="1800" dirty="0"/>
          </a:p>
        </p:txBody>
      </p:sp>
      <p:sp>
        <p:nvSpPr>
          <p:cNvPr id="195" name="Navn">
            <a:extLst>
              <a:ext uri="{FF2B5EF4-FFF2-40B4-BE49-F238E27FC236}">
                <a16:creationId xmlns:a16="http://schemas.microsoft.com/office/drawing/2014/main" id="{0D9AF909-6044-6DB4-A59B-8B2A20A613C2}"/>
              </a:ext>
            </a:extLst>
          </p:cNvPr>
          <p:cNvSpPr txBox="1"/>
          <p:nvPr/>
        </p:nvSpPr>
        <p:spPr>
          <a:xfrm>
            <a:off x="4836705" y="2770377"/>
            <a:ext cx="2581492" cy="349135"/>
          </a:xfrm>
          <a:prstGeom prst="rect">
            <a:avLst/>
          </a:prstGeom>
          <a:ln w="12700">
            <a:miter lim="400000"/>
          </a:ln>
          <a:effectLst>
            <a:outerShdw blurRad="63500" dist="152297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 algn="ctr">
              <a:spcBef>
                <a:spcPts val="0"/>
              </a:spcBef>
              <a:defRPr sz="39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endParaRPr lang="da-DK" sz="1800" dirty="0"/>
          </a:p>
        </p:txBody>
      </p:sp>
      <p:sp>
        <p:nvSpPr>
          <p:cNvPr id="196" name="Navn">
            <a:extLst>
              <a:ext uri="{FF2B5EF4-FFF2-40B4-BE49-F238E27FC236}">
                <a16:creationId xmlns:a16="http://schemas.microsoft.com/office/drawing/2014/main" id="{4789E629-30B0-120B-B49F-BEF736125B54}"/>
              </a:ext>
            </a:extLst>
          </p:cNvPr>
          <p:cNvSpPr txBox="1"/>
          <p:nvPr/>
        </p:nvSpPr>
        <p:spPr>
          <a:xfrm>
            <a:off x="1762468" y="3222798"/>
            <a:ext cx="2581491" cy="349135"/>
          </a:xfrm>
          <a:prstGeom prst="rect">
            <a:avLst/>
          </a:prstGeom>
          <a:ln w="12700">
            <a:miter lim="400000"/>
          </a:ln>
          <a:effectLst>
            <a:outerShdw blurRad="63500" dist="152297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 algn="ctr">
              <a:spcBef>
                <a:spcPts val="0"/>
              </a:spcBef>
              <a:defRPr sz="39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endParaRPr lang="da-DK" sz="1800" dirty="0"/>
          </a:p>
        </p:txBody>
      </p:sp>
      <p:sp>
        <p:nvSpPr>
          <p:cNvPr id="197" name="Navn">
            <a:extLst>
              <a:ext uri="{FF2B5EF4-FFF2-40B4-BE49-F238E27FC236}">
                <a16:creationId xmlns:a16="http://schemas.microsoft.com/office/drawing/2014/main" id="{90D9A22B-018A-91A0-FB49-8F3316B01B4A}"/>
              </a:ext>
            </a:extLst>
          </p:cNvPr>
          <p:cNvSpPr txBox="1"/>
          <p:nvPr/>
        </p:nvSpPr>
        <p:spPr>
          <a:xfrm>
            <a:off x="8671935" y="5104513"/>
            <a:ext cx="2587555" cy="349135"/>
          </a:xfrm>
          <a:prstGeom prst="rect">
            <a:avLst/>
          </a:prstGeom>
          <a:ln w="12700">
            <a:miter lim="400000"/>
          </a:ln>
          <a:effectLst>
            <a:outerShdw blurRad="63500" dist="152297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 algn="ctr">
              <a:spcBef>
                <a:spcPts val="0"/>
              </a:spcBef>
              <a:defRPr sz="39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endParaRPr lang="da-DK" sz="1800" dirty="0"/>
          </a:p>
        </p:txBody>
      </p:sp>
      <p:sp>
        <p:nvSpPr>
          <p:cNvPr id="198" name="Navn">
            <a:extLst>
              <a:ext uri="{FF2B5EF4-FFF2-40B4-BE49-F238E27FC236}">
                <a16:creationId xmlns:a16="http://schemas.microsoft.com/office/drawing/2014/main" id="{09480A6C-0875-A047-A1A1-D122E90048B9}"/>
              </a:ext>
            </a:extLst>
          </p:cNvPr>
          <p:cNvSpPr txBox="1"/>
          <p:nvPr/>
        </p:nvSpPr>
        <p:spPr>
          <a:xfrm>
            <a:off x="6862524" y="5497402"/>
            <a:ext cx="2362862" cy="349135"/>
          </a:xfrm>
          <a:prstGeom prst="rect">
            <a:avLst/>
          </a:prstGeom>
          <a:ln w="12700">
            <a:miter lim="400000"/>
          </a:ln>
          <a:effectLst>
            <a:outerShdw blurRad="63500" dist="152297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 algn="ctr">
              <a:spcBef>
                <a:spcPts val="0"/>
              </a:spcBef>
              <a:defRPr sz="39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endParaRPr lang="da-DK" sz="1800" dirty="0"/>
          </a:p>
        </p:txBody>
      </p:sp>
      <p:sp>
        <p:nvSpPr>
          <p:cNvPr id="199" name="Navn">
            <a:extLst>
              <a:ext uri="{FF2B5EF4-FFF2-40B4-BE49-F238E27FC236}">
                <a16:creationId xmlns:a16="http://schemas.microsoft.com/office/drawing/2014/main" id="{E90E377C-6B99-C186-E0B4-690D11C714E1}"/>
              </a:ext>
            </a:extLst>
          </p:cNvPr>
          <p:cNvSpPr txBox="1"/>
          <p:nvPr/>
        </p:nvSpPr>
        <p:spPr>
          <a:xfrm>
            <a:off x="6401403" y="3921512"/>
            <a:ext cx="2150884" cy="349135"/>
          </a:xfrm>
          <a:prstGeom prst="rect">
            <a:avLst/>
          </a:prstGeom>
          <a:ln w="12700">
            <a:miter lim="400000"/>
          </a:ln>
          <a:effectLst>
            <a:outerShdw blurRad="63500" dist="152297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 algn="ctr">
              <a:spcBef>
                <a:spcPts val="0"/>
              </a:spcBef>
              <a:defRPr sz="39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endParaRPr lang="da-DK" sz="1800" dirty="0"/>
          </a:p>
        </p:txBody>
      </p:sp>
      <p:sp>
        <p:nvSpPr>
          <p:cNvPr id="200" name="Navn">
            <a:extLst>
              <a:ext uri="{FF2B5EF4-FFF2-40B4-BE49-F238E27FC236}">
                <a16:creationId xmlns:a16="http://schemas.microsoft.com/office/drawing/2014/main" id="{D737B5BB-7600-9289-8B7E-3747B70F3484}"/>
              </a:ext>
            </a:extLst>
          </p:cNvPr>
          <p:cNvSpPr txBox="1"/>
          <p:nvPr/>
        </p:nvSpPr>
        <p:spPr>
          <a:xfrm>
            <a:off x="4710994" y="4732384"/>
            <a:ext cx="2707203" cy="349135"/>
          </a:xfrm>
          <a:prstGeom prst="rect">
            <a:avLst/>
          </a:prstGeom>
          <a:ln w="12700">
            <a:miter lim="400000"/>
          </a:ln>
          <a:effectLst>
            <a:outerShdw blurRad="63500" dist="152297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 algn="ctr">
              <a:spcBef>
                <a:spcPts val="0"/>
              </a:spcBef>
              <a:defRPr sz="39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endParaRPr lang="da-DK" sz="1800" dirty="0"/>
          </a:p>
        </p:txBody>
      </p:sp>
      <p:sp>
        <p:nvSpPr>
          <p:cNvPr id="201" name="Navn">
            <a:extLst>
              <a:ext uri="{FF2B5EF4-FFF2-40B4-BE49-F238E27FC236}">
                <a16:creationId xmlns:a16="http://schemas.microsoft.com/office/drawing/2014/main" id="{6BDB0961-425A-7B7A-E756-A0097A576E5C}"/>
              </a:ext>
            </a:extLst>
          </p:cNvPr>
          <p:cNvSpPr txBox="1"/>
          <p:nvPr/>
        </p:nvSpPr>
        <p:spPr>
          <a:xfrm>
            <a:off x="3187981" y="5488951"/>
            <a:ext cx="1826121" cy="349135"/>
          </a:xfrm>
          <a:prstGeom prst="rect">
            <a:avLst/>
          </a:prstGeom>
          <a:ln w="12700">
            <a:miter lim="400000"/>
          </a:ln>
          <a:effectLst>
            <a:outerShdw blurRad="63500" dist="152297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 algn="ctr">
              <a:spcBef>
                <a:spcPts val="0"/>
              </a:spcBef>
              <a:defRPr sz="39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endParaRPr lang="da-DK" sz="1800" dirty="0"/>
          </a:p>
        </p:txBody>
      </p:sp>
      <p:sp>
        <p:nvSpPr>
          <p:cNvPr id="202" name="Navn">
            <a:extLst>
              <a:ext uri="{FF2B5EF4-FFF2-40B4-BE49-F238E27FC236}">
                <a16:creationId xmlns:a16="http://schemas.microsoft.com/office/drawing/2014/main" id="{D9A0114A-F589-D584-5407-806BBB89959D}"/>
              </a:ext>
            </a:extLst>
          </p:cNvPr>
          <p:cNvSpPr txBox="1"/>
          <p:nvPr/>
        </p:nvSpPr>
        <p:spPr>
          <a:xfrm>
            <a:off x="3407846" y="3936686"/>
            <a:ext cx="2386663" cy="349135"/>
          </a:xfrm>
          <a:prstGeom prst="rect">
            <a:avLst/>
          </a:prstGeom>
          <a:ln w="12700">
            <a:miter lim="400000"/>
          </a:ln>
          <a:effectLst>
            <a:outerShdw blurRad="63500" dist="152297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 algn="ctr">
              <a:spcBef>
                <a:spcPts val="0"/>
              </a:spcBef>
              <a:defRPr sz="39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endParaRPr lang="da-DK" sz="1800" dirty="0"/>
          </a:p>
        </p:txBody>
      </p:sp>
      <p:sp>
        <p:nvSpPr>
          <p:cNvPr id="203" name="Navn">
            <a:extLst>
              <a:ext uri="{FF2B5EF4-FFF2-40B4-BE49-F238E27FC236}">
                <a16:creationId xmlns:a16="http://schemas.microsoft.com/office/drawing/2014/main" id="{8B908AB5-C259-B9DF-30A9-8DF7360F6234}"/>
              </a:ext>
            </a:extLst>
          </p:cNvPr>
          <p:cNvSpPr txBox="1"/>
          <p:nvPr/>
        </p:nvSpPr>
        <p:spPr>
          <a:xfrm>
            <a:off x="932509" y="4964540"/>
            <a:ext cx="2255471" cy="349135"/>
          </a:xfrm>
          <a:prstGeom prst="rect">
            <a:avLst/>
          </a:prstGeom>
          <a:ln w="12700">
            <a:miter lim="400000"/>
          </a:ln>
          <a:effectLst>
            <a:outerShdw blurRad="63500" dist="152297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 algn="ctr">
              <a:spcBef>
                <a:spcPts val="0"/>
              </a:spcBef>
              <a:defRPr sz="39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endParaRPr lang="da-DK" sz="1800" dirty="0"/>
          </a:p>
        </p:txBody>
      </p:sp>
      <p:sp>
        <p:nvSpPr>
          <p:cNvPr id="204" name="Navn">
            <a:extLst>
              <a:ext uri="{FF2B5EF4-FFF2-40B4-BE49-F238E27FC236}">
                <a16:creationId xmlns:a16="http://schemas.microsoft.com/office/drawing/2014/main" id="{722EEB06-22FC-787D-2EE6-67B89C5DFF10}"/>
              </a:ext>
            </a:extLst>
          </p:cNvPr>
          <p:cNvSpPr txBox="1"/>
          <p:nvPr/>
        </p:nvSpPr>
        <p:spPr>
          <a:xfrm>
            <a:off x="5155167" y="5844365"/>
            <a:ext cx="1904394" cy="349135"/>
          </a:xfrm>
          <a:prstGeom prst="rect">
            <a:avLst/>
          </a:prstGeom>
          <a:ln w="12700">
            <a:miter lim="400000"/>
          </a:ln>
          <a:effectLst>
            <a:outerShdw blurRad="63500" dist="152297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>
            <a:lvl1pPr algn="ctr">
              <a:spcBef>
                <a:spcPts val="0"/>
              </a:spcBef>
              <a:defRPr sz="39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endParaRPr lang="da-DK" sz="1800" dirty="0"/>
          </a:p>
        </p:txBody>
      </p:sp>
      <p:sp>
        <p:nvSpPr>
          <p:cNvPr id="19" name="Navn">
            <a:extLst>
              <a:ext uri="{FF2B5EF4-FFF2-40B4-BE49-F238E27FC236}">
                <a16:creationId xmlns:a16="http://schemas.microsoft.com/office/drawing/2014/main" id="{12783EF9-26B3-3AF6-0987-2490CA4F727E}"/>
              </a:ext>
            </a:extLst>
          </p:cNvPr>
          <p:cNvSpPr txBox="1"/>
          <p:nvPr/>
        </p:nvSpPr>
        <p:spPr>
          <a:xfrm>
            <a:off x="1034530" y="1400913"/>
            <a:ext cx="2362862" cy="494111"/>
          </a:xfrm>
          <a:prstGeom prst="rect">
            <a:avLst/>
          </a:prstGeom>
          <a:ln w="12700">
            <a:miter lim="400000"/>
          </a:ln>
          <a:effectLst>
            <a:outerShdw blurRad="63500" dist="152297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 algn="ctr">
              <a:spcBef>
                <a:spcPts val="0"/>
              </a:spcBef>
              <a:defRPr sz="39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endParaRPr lang="da-DK" sz="2742" dirty="0"/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045886E3-0F90-C9A8-BDA7-598D6A2D68FC}"/>
              </a:ext>
            </a:extLst>
          </p:cNvPr>
          <p:cNvSpPr txBox="1"/>
          <p:nvPr/>
        </p:nvSpPr>
        <p:spPr>
          <a:xfrm>
            <a:off x="1898706" y="986156"/>
            <a:ext cx="1612200" cy="16751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>
              <a:spcBef>
                <a:spcPts val="1687"/>
              </a:spcBef>
            </a:pPr>
            <a:br>
              <a:rPr lang="da-DK" sz="22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da-DK" sz="22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venir Next Medium"/>
              </a:rPr>
            </a:br>
            <a:r>
              <a:rPr lang="da-DK" sz="22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venir Next Medium"/>
              </a:rPr>
              <a:t> </a:t>
            </a:r>
            <a:br>
              <a:rPr lang="da-DK" sz="22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da-DK" sz="225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venir Next Medium"/>
            </a:endParaRP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16BA889B-EDA8-BF7A-2ACD-BB09D150E9E0}"/>
              </a:ext>
            </a:extLst>
          </p:cNvPr>
          <p:cNvSpPr txBox="1"/>
          <p:nvPr/>
        </p:nvSpPr>
        <p:spPr>
          <a:xfrm>
            <a:off x="1698978" y="761068"/>
            <a:ext cx="2457130" cy="24000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>
              <a:spcBef>
                <a:spcPts val="1687"/>
              </a:spcBef>
            </a:pPr>
            <a:br>
              <a:rPr lang="da-DK" sz="2742" b="1" dirty="0">
                <a:solidFill>
                  <a:schemeClr val="bg1">
                    <a:lumMod val="10000"/>
                    <a:lumOff val="9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br>
              <a:rPr lang="da-DK" sz="2742" b="1" dirty="0">
                <a:solidFill>
                  <a:schemeClr val="bg1">
                    <a:lumMod val="10000"/>
                    <a:lumOff val="9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br>
              <a:rPr lang="da-DK" sz="2742" b="1" dirty="0">
                <a:solidFill>
                  <a:schemeClr val="bg1">
                    <a:lumMod val="10000"/>
                    <a:lumOff val="9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br>
              <a:rPr lang="da-DK" sz="2742" b="1" dirty="0">
                <a:solidFill>
                  <a:schemeClr val="bg1">
                    <a:lumMod val="10000"/>
                    <a:lumOff val="9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da-DK" sz="2742" b="1" dirty="0">
              <a:solidFill>
                <a:schemeClr val="bg1">
                  <a:lumMod val="10000"/>
                  <a:lumOff val="9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  <a:sym typeface="Avenir Next Medium"/>
            </a:endParaRPr>
          </a:p>
        </p:txBody>
      </p:sp>
      <p:pic>
        <p:nvPicPr>
          <p:cNvPr id="4" name="logo næstved.png" descr="logo næstved.png">
            <a:extLst>
              <a:ext uri="{FF2B5EF4-FFF2-40B4-BE49-F238E27FC236}">
                <a16:creationId xmlns:a16="http://schemas.microsoft.com/office/drawing/2014/main" id="{9A51E813-B848-51B4-C868-7D0979132A1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4" t="78" r="84" b="80"/>
          <a:stretch>
            <a:fillRect/>
          </a:stretch>
        </p:blipFill>
        <p:spPr>
          <a:xfrm>
            <a:off x="9711053" y="67782"/>
            <a:ext cx="2232981" cy="22329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67" y="0"/>
                </a:moveTo>
                <a:cubicBezTo>
                  <a:pt x="10383" y="5"/>
                  <a:pt x="10036" y="12"/>
                  <a:pt x="10023" y="19"/>
                </a:cubicBezTo>
                <a:cubicBezTo>
                  <a:pt x="9987" y="38"/>
                  <a:pt x="9761" y="71"/>
                  <a:pt x="9523" y="94"/>
                </a:cubicBezTo>
                <a:cubicBezTo>
                  <a:pt x="8274" y="217"/>
                  <a:pt x="6691" y="723"/>
                  <a:pt x="5574" y="1355"/>
                </a:cubicBezTo>
                <a:cubicBezTo>
                  <a:pt x="4639" y="1885"/>
                  <a:pt x="3921" y="2427"/>
                  <a:pt x="3191" y="3156"/>
                </a:cubicBezTo>
                <a:cubicBezTo>
                  <a:pt x="2257" y="4087"/>
                  <a:pt x="1569" y="5057"/>
                  <a:pt x="1031" y="6203"/>
                </a:cubicBezTo>
                <a:cubicBezTo>
                  <a:pt x="540" y="7250"/>
                  <a:pt x="169" y="8575"/>
                  <a:pt x="76" y="9610"/>
                </a:cubicBezTo>
                <a:cubicBezTo>
                  <a:pt x="61" y="9770"/>
                  <a:pt x="34" y="9909"/>
                  <a:pt x="16" y="9920"/>
                </a:cubicBezTo>
                <a:cubicBezTo>
                  <a:pt x="10" y="9924"/>
                  <a:pt x="5" y="10296"/>
                  <a:pt x="0" y="10803"/>
                </a:cubicBezTo>
                <a:cubicBezTo>
                  <a:pt x="5" y="11287"/>
                  <a:pt x="10" y="11639"/>
                  <a:pt x="16" y="11642"/>
                </a:cubicBezTo>
                <a:cubicBezTo>
                  <a:pt x="34" y="11653"/>
                  <a:pt x="61" y="11803"/>
                  <a:pt x="76" y="11974"/>
                </a:cubicBezTo>
                <a:cubicBezTo>
                  <a:pt x="108" y="12347"/>
                  <a:pt x="222" y="12997"/>
                  <a:pt x="327" y="13410"/>
                </a:cubicBezTo>
                <a:cubicBezTo>
                  <a:pt x="1209" y="16888"/>
                  <a:pt x="3703" y="19669"/>
                  <a:pt x="7059" y="20920"/>
                </a:cubicBezTo>
                <a:cubicBezTo>
                  <a:pt x="7832" y="21208"/>
                  <a:pt x="8983" y="21473"/>
                  <a:pt x="9704" y="21527"/>
                </a:cubicBezTo>
                <a:cubicBezTo>
                  <a:pt x="9895" y="21542"/>
                  <a:pt x="10060" y="21566"/>
                  <a:pt x="10071" y="21584"/>
                </a:cubicBezTo>
                <a:cubicBezTo>
                  <a:pt x="10075" y="21589"/>
                  <a:pt x="10408" y="21595"/>
                  <a:pt x="10870" y="21600"/>
                </a:cubicBezTo>
                <a:cubicBezTo>
                  <a:pt x="11324" y="21594"/>
                  <a:pt x="11640" y="21590"/>
                  <a:pt x="11645" y="21581"/>
                </a:cubicBezTo>
                <a:cubicBezTo>
                  <a:pt x="11658" y="21560"/>
                  <a:pt x="11731" y="21544"/>
                  <a:pt x="11807" y="21543"/>
                </a:cubicBezTo>
                <a:cubicBezTo>
                  <a:pt x="12036" y="21543"/>
                  <a:pt x="12891" y="21399"/>
                  <a:pt x="13372" y="21281"/>
                </a:cubicBezTo>
                <a:cubicBezTo>
                  <a:pt x="16015" y="20636"/>
                  <a:pt x="18289" y="19039"/>
                  <a:pt x="19802" y="16763"/>
                </a:cubicBezTo>
                <a:cubicBezTo>
                  <a:pt x="20720" y="15384"/>
                  <a:pt x="21337" y="13718"/>
                  <a:pt x="21508" y="12152"/>
                </a:cubicBezTo>
                <a:cubicBezTo>
                  <a:pt x="21532" y="11935"/>
                  <a:pt x="21565" y="11729"/>
                  <a:pt x="21584" y="11693"/>
                </a:cubicBezTo>
                <a:cubicBezTo>
                  <a:pt x="21590" y="11681"/>
                  <a:pt x="21595" y="11309"/>
                  <a:pt x="21600" y="10800"/>
                </a:cubicBezTo>
                <a:cubicBezTo>
                  <a:pt x="21595" y="10291"/>
                  <a:pt x="21591" y="9922"/>
                  <a:pt x="21584" y="9909"/>
                </a:cubicBezTo>
                <a:cubicBezTo>
                  <a:pt x="21565" y="9873"/>
                  <a:pt x="21532" y="9665"/>
                  <a:pt x="21508" y="9448"/>
                </a:cubicBezTo>
                <a:cubicBezTo>
                  <a:pt x="21303" y="7574"/>
                  <a:pt x="20455" y="5567"/>
                  <a:pt x="19227" y="4041"/>
                </a:cubicBezTo>
                <a:cubicBezTo>
                  <a:pt x="17747" y="2201"/>
                  <a:pt x="15669" y="879"/>
                  <a:pt x="13372" y="319"/>
                </a:cubicBezTo>
                <a:cubicBezTo>
                  <a:pt x="12891" y="201"/>
                  <a:pt x="12036" y="60"/>
                  <a:pt x="11807" y="59"/>
                </a:cubicBezTo>
                <a:cubicBezTo>
                  <a:pt x="11731" y="59"/>
                  <a:pt x="11658" y="42"/>
                  <a:pt x="11645" y="22"/>
                </a:cubicBezTo>
                <a:cubicBezTo>
                  <a:pt x="11640" y="13"/>
                  <a:pt x="11324" y="6"/>
                  <a:pt x="10867" y="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6" name="Start 11">
            <a:extLst>
              <a:ext uri="{FF2B5EF4-FFF2-40B4-BE49-F238E27FC236}">
                <a16:creationId xmlns:a16="http://schemas.microsoft.com/office/drawing/2014/main" id="{7ADAB684-4E43-7ADD-7AC7-56376DE78ACA}"/>
              </a:ext>
            </a:extLst>
          </p:cNvPr>
          <p:cNvSpPr txBox="1"/>
          <p:nvPr/>
        </p:nvSpPr>
        <p:spPr>
          <a:xfrm>
            <a:off x="0" y="750147"/>
            <a:ext cx="12192000" cy="877156"/>
          </a:xfrm>
          <a:prstGeom prst="rect">
            <a:avLst/>
          </a:prstGeom>
          <a:ln w="12700">
            <a:miter lim="400000"/>
          </a:ln>
          <a:effectLst>
            <a:outerShdw blurRad="63500" dist="152297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/>
          <a:lstStyle>
            <a:lvl1pPr algn="ctr" defTabSz="457200">
              <a:lnSpc>
                <a:spcPct val="90000"/>
              </a:lnSpc>
              <a:spcBef>
                <a:spcPts val="700"/>
              </a:spcBef>
              <a:defRPr sz="88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da-DK" sz="618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POWERPRES</a:t>
            </a:r>
            <a:endParaRPr sz="6187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tart 11">
            <a:extLst>
              <a:ext uri="{FF2B5EF4-FFF2-40B4-BE49-F238E27FC236}">
                <a16:creationId xmlns:a16="http://schemas.microsoft.com/office/drawing/2014/main" id="{A404C761-9EE9-BE6D-56E9-20AA08726EDF}"/>
              </a:ext>
            </a:extLst>
          </p:cNvPr>
          <p:cNvSpPr txBox="1"/>
          <p:nvPr/>
        </p:nvSpPr>
        <p:spPr>
          <a:xfrm>
            <a:off x="90436" y="2122725"/>
            <a:ext cx="12192000" cy="877156"/>
          </a:xfrm>
          <a:prstGeom prst="rect">
            <a:avLst/>
          </a:prstGeom>
          <a:ln w="12700">
            <a:miter lim="400000"/>
          </a:ln>
          <a:effectLst>
            <a:outerShdw blurRad="63500" dist="152297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/>
          <a:lstStyle>
            <a:lvl1pPr algn="ctr" defTabSz="457200">
              <a:lnSpc>
                <a:spcPct val="90000"/>
              </a:lnSpc>
              <a:spcBef>
                <a:spcPts val="700"/>
              </a:spcBef>
              <a:defRPr sz="88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da-DK" sz="2400" dirty="0"/>
              <a:t>3 Nøgler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da-DK" sz="2400" dirty="0"/>
              <a:t>Presfælde samt Prestrigger skal fremgå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da-DK" sz="2400" dirty="0"/>
              <a:t>Alternativt Pres kan fremgå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da-DK" sz="2400" dirty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da-DK" sz="2400" dirty="0"/>
              <a:t>Video eller Illustration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sz="2400" dirty="0"/>
          </a:p>
        </p:txBody>
      </p:sp>
      <p:sp>
        <p:nvSpPr>
          <p:cNvPr id="8" name="Start 11">
            <a:extLst>
              <a:ext uri="{FF2B5EF4-FFF2-40B4-BE49-F238E27FC236}">
                <a16:creationId xmlns:a16="http://schemas.microsoft.com/office/drawing/2014/main" id="{5974C459-33BD-CD62-30D0-555EBC6D8B0A}"/>
              </a:ext>
            </a:extLst>
          </p:cNvPr>
          <p:cNvSpPr txBox="1"/>
          <p:nvPr/>
        </p:nvSpPr>
        <p:spPr>
          <a:xfrm>
            <a:off x="90436" y="5410070"/>
            <a:ext cx="12192000" cy="877156"/>
          </a:xfrm>
          <a:prstGeom prst="rect">
            <a:avLst/>
          </a:prstGeom>
          <a:ln w="12700">
            <a:miter lim="400000"/>
          </a:ln>
          <a:effectLst>
            <a:outerShdw blurRad="63500" dist="152297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/>
          <a:lstStyle>
            <a:lvl1pPr algn="ctr" defTabSz="457200">
              <a:lnSpc>
                <a:spcPct val="90000"/>
              </a:lnSpc>
              <a:spcBef>
                <a:spcPts val="700"/>
              </a:spcBef>
              <a:defRPr sz="88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da-DK" sz="3200" dirty="0"/>
              <a:t>AGRESSIVE – FREMADTTET - MODIGE</a:t>
            </a:r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val="1171018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426394-637F-B220-D6EE-C696B2EDA1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053d0e0e6a047192ab76c94f47355cdd.jpg" descr="053d0e0e6a047192ab76c94f47355cdd.jpg">
            <a:extLst>
              <a:ext uri="{FF2B5EF4-FFF2-40B4-BE49-F238E27FC236}">
                <a16:creationId xmlns:a16="http://schemas.microsoft.com/office/drawing/2014/main" id="{4A923F29-B385-EAD7-E10C-EDCD0DF53D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12192000" cy="689891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logo næstved.png" descr="logo næstved.png">
            <a:extLst>
              <a:ext uri="{FF2B5EF4-FFF2-40B4-BE49-F238E27FC236}">
                <a16:creationId xmlns:a16="http://schemas.microsoft.com/office/drawing/2014/main" id="{36411BF6-BDAE-C0B6-9D06-9E6C28887C8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9256"/>
          </a:blip>
          <a:srcRect l="74" t="78" r="79" b="76"/>
          <a:stretch>
            <a:fillRect/>
          </a:stretch>
        </p:blipFill>
        <p:spPr>
          <a:xfrm>
            <a:off x="2762738" y="-64055"/>
            <a:ext cx="6847396" cy="68473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68" y="0"/>
                </a:moveTo>
                <a:cubicBezTo>
                  <a:pt x="10383" y="5"/>
                  <a:pt x="10034" y="11"/>
                  <a:pt x="10021" y="18"/>
                </a:cubicBezTo>
                <a:cubicBezTo>
                  <a:pt x="9985" y="37"/>
                  <a:pt x="9761" y="72"/>
                  <a:pt x="9524" y="95"/>
                </a:cubicBezTo>
                <a:cubicBezTo>
                  <a:pt x="8274" y="218"/>
                  <a:pt x="6691" y="723"/>
                  <a:pt x="5574" y="1356"/>
                </a:cubicBezTo>
                <a:cubicBezTo>
                  <a:pt x="4638" y="1885"/>
                  <a:pt x="3922" y="2427"/>
                  <a:pt x="3192" y="3155"/>
                </a:cubicBezTo>
                <a:cubicBezTo>
                  <a:pt x="2258" y="4086"/>
                  <a:pt x="1569" y="5058"/>
                  <a:pt x="1032" y="6204"/>
                </a:cubicBezTo>
                <a:cubicBezTo>
                  <a:pt x="541" y="7251"/>
                  <a:pt x="169" y="8575"/>
                  <a:pt x="75" y="9609"/>
                </a:cubicBezTo>
                <a:cubicBezTo>
                  <a:pt x="60" y="9769"/>
                  <a:pt x="34" y="9910"/>
                  <a:pt x="16" y="9921"/>
                </a:cubicBezTo>
                <a:cubicBezTo>
                  <a:pt x="10" y="9924"/>
                  <a:pt x="5" y="10294"/>
                  <a:pt x="0" y="10801"/>
                </a:cubicBezTo>
                <a:cubicBezTo>
                  <a:pt x="5" y="11286"/>
                  <a:pt x="10" y="11639"/>
                  <a:pt x="16" y="11642"/>
                </a:cubicBezTo>
                <a:cubicBezTo>
                  <a:pt x="34" y="11654"/>
                  <a:pt x="61" y="11802"/>
                  <a:pt x="76" y="11973"/>
                </a:cubicBezTo>
                <a:cubicBezTo>
                  <a:pt x="108" y="12345"/>
                  <a:pt x="222" y="12996"/>
                  <a:pt x="327" y="13410"/>
                </a:cubicBezTo>
                <a:cubicBezTo>
                  <a:pt x="1209" y="16887"/>
                  <a:pt x="3702" y="19669"/>
                  <a:pt x="7058" y="20920"/>
                </a:cubicBezTo>
                <a:cubicBezTo>
                  <a:pt x="7831" y="21208"/>
                  <a:pt x="8983" y="21472"/>
                  <a:pt x="9704" y="21526"/>
                </a:cubicBezTo>
                <a:cubicBezTo>
                  <a:pt x="9895" y="21540"/>
                  <a:pt x="10061" y="21567"/>
                  <a:pt x="10072" y="21584"/>
                </a:cubicBezTo>
                <a:cubicBezTo>
                  <a:pt x="10075" y="21590"/>
                  <a:pt x="10410" y="21595"/>
                  <a:pt x="10871" y="21600"/>
                </a:cubicBezTo>
                <a:cubicBezTo>
                  <a:pt x="11326" y="21594"/>
                  <a:pt x="11641" y="21587"/>
                  <a:pt x="11646" y="21579"/>
                </a:cubicBezTo>
                <a:cubicBezTo>
                  <a:pt x="11659" y="21558"/>
                  <a:pt x="11732" y="21541"/>
                  <a:pt x="11808" y="21541"/>
                </a:cubicBezTo>
                <a:cubicBezTo>
                  <a:pt x="12037" y="21540"/>
                  <a:pt x="12892" y="21398"/>
                  <a:pt x="13373" y="21280"/>
                </a:cubicBezTo>
                <a:cubicBezTo>
                  <a:pt x="16015" y="20635"/>
                  <a:pt x="18288" y="19038"/>
                  <a:pt x="19802" y="16762"/>
                </a:cubicBezTo>
                <a:cubicBezTo>
                  <a:pt x="20719" y="15383"/>
                  <a:pt x="21334" y="13718"/>
                  <a:pt x="21506" y="12152"/>
                </a:cubicBezTo>
                <a:cubicBezTo>
                  <a:pt x="21530" y="11935"/>
                  <a:pt x="21565" y="11728"/>
                  <a:pt x="21583" y="11692"/>
                </a:cubicBezTo>
                <a:cubicBezTo>
                  <a:pt x="21590" y="11679"/>
                  <a:pt x="21595" y="11309"/>
                  <a:pt x="21600" y="10800"/>
                </a:cubicBezTo>
                <a:cubicBezTo>
                  <a:pt x="21595" y="10291"/>
                  <a:pt x="21590" y="9920"/>
                  <a:pt x="21583" y="9907"/>
                </a:cubicBezTo>
                <a:cubicBezTo>
                  <a:pt x="21565" y="9872"/>
                  <a:pt x="21530" y="9665"/>
                  <a:pt x="21506" y="9448"/>
                </a:cubicBezTo>
                <a:cubicBezTo>
                  <a:pt x="21301" y="7574"/>
                  <a:pt x="20455" y="5566"/>
                  <a:pt x="19227" y="4040"/>
                </a:cubicBezTo>
                <a:cubicBezTo>
                  <a:pt x="17746" y="2200"/>
                  <a:pt x="15669" y="880"/>
                  <a:pt x="13373" y="319"/>
                </a:cubicBezTo>
                <a:cubicBezTo>
                  <a:pt x="12892" y="201"/>
                  <a:pt x="12037" y="59"/>
                  <a:pt x="11808" y="58"/>
                </a:cubicBezTo>
                <a:cubicBezTo>
                  <a:pt x="11732" y="58"/>
                  <a:pt x="11659" y="41"/>
                  <a:pt x="11646" y="20"/>
                </a:cubicBezTo>
                <a:cubicBezTo>
                  <a:pt x="11641" y="12"/>
                  <a:pt x="11324" y="6"/>
                  <a:pt x="10868" y="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93" name="Start 11">
            <a:extLst>
              <a:ext uri="{FF2B5EF4-FFF2-40B4-BE49-F238E27FC236}">
                <a16:creationId xmlns:a16="http://schemas.microsoft.com/office/drawing/2014/main" id="{66698FA2-9696-9407-2E73-1239FBB43CC6}"/>
              </a:ext>
            </a:extLst>
          </p:cNvPr>
          <p:cNvSpPr txBox="1"/>
          <p:nvPr/>
        </p:nvSpPr>
        <p:spPr>
          <a:xfrm>
            <a:off x="4690799" y="745695"/>
            <a:ext cx="3182285" cy="877156"/>
          </a:xfrm>
          <a:prstGeom prst="rect">
            <a:avLst/>
          </a:prstGeom>
          <a:ln w="12700">
            <a:miter lim="400000"/>
          </a:ln>
          <a:effectLst>
            <a:outerShdw blurRad="63500" dist="152297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/>
          <a:lstStyle>
            <a:lvl1pPr algn="ctr" defTabSz="457200">
              <a:lnSpc>
                <a:spcPct val="90000"/>
              </a:lnSpc>
              <a:spcBef>
                <a:spcPts val="700"/>
              </a:spcBef>
              <a:defRPr sz="88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endParaRPr sz="6187" dirty="0"/>
          </a:p>
        </p:txBody>
      </p:sp>
      <p:sp>
        <p:nvSpPr>
          <p:cNvPr id="194" name="Navn">
            <a:extLst>
              <a:ext uri="{FF2B5EF4-FFF2-40B4-BE49-F238E27FC236}">
                <a16:creationId xmlns:a16="http://schemas.microsoft.com/office/drawing/2014/main" id="{DB1B5765-2629-4FD8-801F-BB735E7CB753}"/>
              </a:ext>
            </a:extLst>
          </p:cNvPr>
          <p:cNvSpPr txBox="1"/>
          <p:nvPr/>
        </p:nvSpPr>
        <p:spPr>
          <a:xfrm>
            <a:off x="8035893" y="3246515"/>
            <a:ext cx="1908219" cy="349135"/>
          </a:xfrm>
          <a:prstGeom prst="rect">
            <a:avLst/>
          </a:prstGeom>
          <a:ln w="12700">
            <a:miter lim="400000"/>
          </a:ln>
          <a:effectLst>
            <a:outerShdw blurRad="63500" dist="152297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 algn="ctr">
              <a:spcBef>
                <a:spcPts val="0"/>
              </a:spcBef>
              <a:defRPr sz="39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endParaRPr lang="da-DK" sz="1800" dirty="0"/>
          </a:p>
        </p:txBody>
      </p:sp>
      <p:sp>
        <p:nvSpPr>
          <p:cNvPr id="195" name="Navn">
            <a:extLst>
              <a:ext uri="{FF2B5EF4-FFF2-40B4-BE49-F238E27FC236}">
                <a16:creationId xmlns:a16="http://schemas.microsoft.com/office/drawing/2014/main" id="{C232B085-D7CD-F0F8-1F72-7801F7D881DF}"/>
              </a:ext>
            </a:extLst>
          </p:cNvPr>
          <p:cNvSpPr txBox="1"/>
          <p:nvPr/>
        </p:nvSpPr>
        <p:spPr>
          <a:xfrm>
            <a:off x="4836705" y="2770377"/>
            <a:ext cx="2581492" cy="349135"/>
          </a:xfrm>
          <a:prstGeom prst="rect">
            <a:avLst/>
          </a:prstGeom>
          <a:ln w="12700">
            <a:miter lim="400000"/>
          </a:ln>
          <a:effectLst>
            <a:outerShdw blurRad="63500" dist="152297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 algn="ctr">
              <a:spcBef>
                <a:spcPts val="0"/>
              </a:spcBef>
              <a:defRPr sz="39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endParaRPr lang="da-DK" sz="1800" dirty="0"/>
          </a:p>
        </p:txBody>
      </p:sp>
      <p:sp>
        <p:nvSpPr>
          <p:cNvPr id="196" name="Navn">
            <a:extLst>
              <a:ext uri="{FF2B5EF4-FFF2-40B4-BE49-F238E27FC236}">
                <a16:creationId xmlns:a16="http://schemas.microsoft.com/office/drawing/2014/main" id="{A762E29A-1917-EE11-544F-FE209DE9AF3D}"/>
              </a:ext>
            </a:extLst>
          </p:cNvPr>
          <p:cNvSpPr txBox="1"/>
          <p:nvPr/>
        </p:nvSpPr>
        <p:spPr>
          <a:xfrm>
            <a:off x="1762468" y="3222798"/>
            <a:ext cx="2581491" cy="349135"/>
          </a:xfrm>
          <a:prstGeom prst="rect">
            <a:avLst/>
          </a:prstGeom>
          <a:ln w="12700">
            <a:miter lim="400000"/>
          </a:ln>
          <a:effectLst>
            <a:outerShdw blurRad="63500" dist="152297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 algn="ctr">
              <a:spcBef>
                <a:spcPts val="0"/>
              </a:spcBef>
              <a:defRPr sz="39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endParaRPr lang="da-DK" sz="1800" dirty="0"/>
          </a:p>
        </p:txBody>
      </p:sp>
      <p:sp>
        <p:nvSpPr>
          <p:cNvPr id="197" name="Navn">
            <a:extLst>
              <a:ext uri="{FF2B5EF4-FFF2-40B4-BE49-F238E27FC236}">
                <a16:creationId xmlns:a16="http://schemas.microsoft.com/office/drawing/2014/main" id="{C173C7B3-FBA5-8284-1D91-03CB33E63127}"/>
              </a:ext>
            </a:extLst>
          </p:cNvPr>
          <p:cNvSpPr txBox="1"/>
          <p:nvPr/>
        </p:nvSpPr>
        <p:spPr>
          <a:xfrm>
            <a:off x="8671935" y="5104513"/>
            <a:ext cx="2587555" cy="349135"/>
          </a:xfrm>
          <a:prstGeom prst="rect">
            <a:avLst/>
          </a:prstGeom>
          <a:ln w="12700">
            <a:miter lim="400000"/>
          </a:ln>
          <a:effectLst>
            <a:outerShdw blurRad="63500" dist="152297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 algn="ctr">
              <a:spcBef>
                <a:spcPts val="0"/>
              </a:spcBef>
              <a:defRPr sz="39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endParaRPr lang="da-DK" sz="1800" dirty="0"/>
          </a:p>
        </p:txBody>
      </p:sp>
      <p:sp>
        <p:nvSpPr>
          <p:cNvPr id="198" name="Navn">
            <a:extLst>
              <a:ext uri="{FF2B5EF4-FFF2-40B4-BE49-F238E27FC236}">
                <a16:creationId xmlns:a16="http://schemas.microsoft.com/office/drawing/2014/main" id="{B090B4AF-DEFB-1663-A9A4-058A2C235BDF}"/>
              </a:ext>
            </a:extLst>
          </p:cNvPr>
          <p:cNvSpPr txBox="1"/>
          <p:nvPr/>
        </p:nvSpPr>
        <p:spPr>
          <a:xfrm>
            <a:off x="6862524" y="5497402"/>
            <a:ext cx="2362862" cy="349135"/>
          </a:xfrm>
          <a:prstGeom prst="rect">
            <a:avLst/>
          </a:prstGeom>
          <a:ln w="12700">
            <a:miter lim="400000"/>
          </a:ln>
          <a:effectLst>
            <a:outerShdw blurRad="63500" dist="152297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 algn="ctr">
              <a:spcBef>
                <a:spcPts val="0"/>
              </a:spcBef>
              <a:defRPr sz="39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endParaRPr lang="da-DK" sz="1800" dirty="0"/>
          </a:p>
        </p:txBody>
      </p:sp>
      <p:sp>
        <p:nvSpPr>
          <p:cNvPr id="199" name="Navn">
            <a:extLst>
              <a:ext uri="{FF2B5EF4-FFF2-40B4-BE49-F238E27FC236}">
                <a16:creationId xmlns:a16="http://schemas.microsoft.com/office/drawing/2014/main" id="{D83752F4-AAA1-6C68-5606-CAAF6014DE68}"/>
              </a:ext>
            </a:extLst>
          </p:cNvPr>
          <p:cNvSpPr txBox="1"/>
          <p:nvPr/>
        </p:nvSpPr>
        <p:spPr>
          <a:xfrm>
            <a:off x="6401403" y="3921512"/>
            <a:ext cx="2150884" cy="349135"/>
          </a:xfrm>
          <a:prstGeom prst="rect">
            <a:avLst/>
          </a:prstGeom>
          <a:ln w="12700">
            <a:miter lim="400000"/>
          </a:ln>
          <a:effectLst>
            <a:outerShdw blurRad="63500" dist="152297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 algn="ctr">
              <a:spcBef>
                <a:spcPts val="0"/>
              </a:spcBef>
              <a:defRPr sz="39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endParaRPr lang="da-DK" sz="1800" dirty="0"/>
          </a:p>
        </p:txBody>
      </p:sp>
      <p:sp>
        <p:nvSpPr>
          <p:cNvPr id="200" name="Navn">
            <a:extLst>
              <a:ext uri="{FF2B5EF4-FFF2-40B4-BE49-F238E27FC236}">
                <a16:creationId xmlns:a16="http://schemas.microsoft.com/office/drawing/2014/main" id="{2CB376C9-0C69-0AE5-B638-A22529CB15DC}"/>
              </a:ext>
            </a:extLst>
          </p:cNvPr>
          <p:cNvSpPr txBox="1"/>
          <p:nvPr/>
        </p:nvSpPr>
        <p:spPr>
          <a:xfrm>
            <a:off x="4710994" y="4732384"/>
            <a:ext cx="2707203" cy="349135"/>
          </a:xfrm>
          <a:prstGeom prst="rect">
            <a:avLst/>
          </a:prstGeom>
          <a:ln w="12700">
            <a:miter lim="400000"/>
          </a:ln>
          <a:effectLst>
            <a:outerShdw blurRad="63500" dist="152297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 algn="ctr">
              <a:spcBef>
                <a:spcPts val="0"/>
              </a:spcBef>
              <a:defRPr sz="39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endParaRPr lang="da-DK" sz="1800" dirty="0"/>
          </a:p>
        </p:txBody>
      </p:sp>
      <p:sp>
        <p:nvSpPr>
          <p:cNvPr id="201" name="Navn">
            <a:extLst>
              <a:ext uri="{FF2B5EF4-FFF2-40B4-BE49-F238E27FC236}">
                <a16:creationId xmlns:a16="http://schemas.microsoft.com/office/drawing/2014/main" id="{7DDC942D-0AA9-A46D-6E5F-10CEDD4F77A8}"/>
              </a:ext>
            </a:extLst>
          </p:cNvPr>
          <p:cNvSpPr txBox="1"/>
          <p:nvPr/>
        </p:nvSpPr>
        <p:spPr>
          <a:xfrm>
            <a:off x="3187981" y="5488951"/>
            <a:ext cx="1826121" cy="349135"/>
          </a:xfrm>
          <a:prstGeom prst="rect">
            <a:avLst/>
          </a:prstGeom>
          <a:ln w="12700">
            <a:miter lim="400000"/>
          </a:ln>
          <a:effectLst>
            <a:outerShdw blurRad="63500" dist="152297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 algn="ctr">
              <a:spcBef>
                <a:spcPts val="0"/>
              </a:spcBef>
              <a:defRPr sz="39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endParaRPr lang="da-DK" sz="1800" dirty="0"/>
          </a:p>
        </p:txBody>
      </p:sp>
      <p:sp>
        <p:nvSpPr>
          <p:cNvPr id="202" name="Navn">
            <a:extLst>
              <a:ext uri="{FF2B5EF4-FFF2-40B4-BE49-F238E27FC236}">
                <a16:creationId xmlns:a16="http://schemas.microsoft.com/office/drawing/2014/main" id="{39C399DB-7747-2D82-A784-F6ACBDB4B2CC}"/>
              </a:ext>
            </a:extLst>
          </p:cNvPr>
          <p:cNvSpPr txBox="1"/>
          <p:nvPr/>
        </p:nvSpPr>
        <p:spPr>
          <a:xfrm>
            <a:off x="3407846" y="3936686"/>
            <a:ext cx="2386663" cy="349135"/>
          </a:xfrm>
          <a:prstGeom prst="rect">
            <a:avLst/>
          </a:prstGeom>
          <a:ln w="12700">
            <a:miter lim="400000"/>
          </a:ln>
          <a:effectLst>
            <a:outerShdw blurRad="63500" dist="152297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 algn="ctr">
              <a:spcBef>
                <a:spcPts val="0"/>
              </a:spcBef>
              <a:defRPr sz="39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endParaRPr lang="da-DK" sz="1800" dirty="0"/>
          </a:p>
        </p:txBody>
      </p:sp>
      <p:sp>
        <p:nvSpPr>
          <p:cNvPr id="203" name="Navn">
            <a:extLst>
              <a:ext uri="{FF2B5EF4-FFF2-40B4-BE49-F238E27FC236}">
                <a16:creationId xmlns:a16="http://schemas.microsoft.com/office/drawing/2014/main" id="{CA1B1086-2EB9-5AA9-1CD5-3B5E4EEA36AA}"/>
              </a:ext>
            </a:extLst>
          </p:cNvPr>
          <p:cNvSpPr txBox="1"/>
          <p:nvPr/>
        </p:nvSpPr>
        <p:spPr>
          <a:xfrm>
            <a:off x="932509" y="4964540"/>
            <a:ext cx="2255471" cy="349135"/>
          </a:xfrm>
          <a:prstGeom prst="rect">
            <a:avLst/>
          </a:prstGeom>
          <a:ln w="12700">
            <a:miter lim="400000"/>
          </a:ln>
          <a:effectLst>
            <a:outerShdw blurRad="63500" dist="152297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 algn="ctr">
              <a:spcBef>
                <a:spcPts val="0"/>
              </a:spcBef>
              <a:defRPr sz="39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endParaRPr lang="da-DK" sz="1800" dirty="0"/>
          </a:p>
        </p:txBody>
      </p:sp>
      <p:sp>
        <p:nvSpPr>
          <p:cNvPr id="204" name="Navn">
            <a:extLst>
              <a:ext uri="{FF2B5EF4-FFF2-40B4-BE49-F238E27FC236}">
                <a16:creationId xmlns:a16="http://schemas.microsoft.com/office/drawing/2014/main" id="{4E72A5BF-A1A6-EC61-7186-A8B2BF0D84FE}"/>
              </a:ext>
            </a:extLst>
          </p:cNvPr>
          <p:cNvSpPr txBox="1"/>
          <p:nvPr/>
        </p:nvSpPr>
        <p:spPr>
          <a:xfrm>
            <a:off x="5155167" y="5844365"/>
            <a:ext cx="1904394" cy="349135"/>
          </a:xfrm>
          <a:prstGeom prst="rect">
            <a:avLst/>
          </a:prstGeom>
          <a:ln w="12700">
            <a:miter lim="400000"/>
          </a:ln>
          <a:effectLst>
            <a:outerShdw blurRad="63500" dist="152297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>
            <a:spAutoFit/>
          </a:bodyPr>
          <a:lstStyle>
            <a:lvl1pPr algn="ctr">
              <a:spcBef>
                <a:spcPts val="0"/>
              </a:spcBef>
              <a:defRPr sz="39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endParaRPr lang="da-DK" sz="1800" dirty="0"/>
          </a:p>
        </p:txBody>
      </p:sp>
      <p:sp>
        <p:nvSpPr>
          <p:cNvPr id="19" name="Navn">
            <a:extLst>
              <a:ext uri="{FF2B5EF4-FFF2-40B4-BE49-F238E27FC236}">
                <a16:creationId xmlns:a16="http://schemas.microsoft.com/office/drawing/2014/main" id="{77593EA2-9883-A5A8-8B4C-B97F62D91B89}"/>
              </a:ext>
            </a:extLst>
          </p:cNvPr>
          <p:cNvSpPr txBox="1"/>
          <p:nvPr/>
        </p:nvSpPr>
        <p:spPr>
          <a:xfrm>
            <a:off x="1034530" y="1400913"/>
            <a:ext cx="2362862" cy="494111"/>
          </a:xfrm>
          <a:prstGeom prst="rect">
            <a:avLst/>
          </a:prstGeom>
          <a:ln w="12700">
            <a:miter lim="400000"/>
          </a:ln>
          <a:effectLst>
            <a:outerShdw blurRad="63500" dist="152297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 algn="ctr">
              <a:spcBef>
                <a:spcPts val="0"/>
              </a:spcBef>
              <a:defRPr sz="39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endParaRPr lang="da-DK" sz="2742" dirty="0"/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884485CE-BA8A-758F-1C9D-F06FB92B0ABA}"/>
              </a:ext>
            </a:extLst>
          </p:cNvPr>
          <p:cNvSpPr txBox="1"/>
          <p:nvPr/>
        </p:nvSpPr>
        <p:spPr>
          <a:xfrm>
            <a:off x="1898706" y="986156"/>
            <a:ext cx="1612200" cy="16751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>
              <a:spcBef>
                <a:spcPts val="1687"/>
              </a:spcBef>
            </a:pPr>
            <a:br>
              <a:rPr lang="da-DK" sz="22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da-DK" sz="22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venir Next Medium"/>
              </a:rPr>
            </a:br>
            <a:r>
              <a:rPr lang="da-DK" sz="22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venir Next Medium"/>
              </a:rPr>
              <a:t> </a:t>
            </a:r>
            <a:br>
              <a:rPr lang="da-DK" sz="22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da-DK" sz="225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venir Next Medium"/>
            </a:endParaRP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DC519BF8-D23D-5849-C194-6BD867DD89BE}"/>
              </a:ext>
            </a:extLst>
          </p:cNvPr>
          <p:cNvSpPr txBox="1"/>
          <p:nvPr/>
        </p:nvSpPr>
        <p:spPr>
          <a:xfrm>
            <a:off x="1698978" y="761068"/>
            <a:ext cx="2457130" cy="24000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>
              <a:spcBef>
                <a:spcPts val="1687"/>
              </a:spcBef>
            </a:pPr>
            <a:br>
              <a:rPr lang="da-DK" sz="2742" b="1" dirty="0">
                <a:solidFill>
                  <a:schemeClr val="bg1">
                    <a:lumMod val="10000"/>
                    <a:lumOff val="9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br>
              <a:rPr lang="da-DK" sz="2742" b="1" dirty="0">
                <a:solidFill>
                  <a:schemeClr val="bg1">
                    <a:lumMod val="10000"/>
                    <a:lumOff val="9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br>
              <a:rPr lang="da-DK" sz="2742" b="1" dirty="0">
                <a:solidFill>
                  <a:schemeClr val="bg1">
                    <a:lumMod val="10000"/>
                    <a:lumOff val="9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br>
              <a:rPr lang="da-DK" sz="2742" b="1" dirty="0">
                <a:solidFill>
                  <a:schemeClr val="bg1">
                    <a:lumMod val="10000"/>
                    <a:lumOff val="9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da-DK" sz="2742" b="1" dirty="0">
              <a:solidFill>
                <a:schemeClr val="bg1">
                  <a:lumMod val="10000"/>
                  <a:lumOff val="9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  <a:sym typeface="Avenir Next Medium"/>
            </a:endParaRPr>
          </a:p>
        </p:txBody>
      </p:sp>
      <p:pic>
        <p:nvPicPr>
          <p:cNvPr id="4" name="logo næstved.png" descr="logo næstved.png">
            <a:extLst>
              <a:ext uri="{FF2B5EF4-FFF2-40B4-BE49-F238E27FC236}">
                <a16:creationId xmlns:a16="http://schemas.microsoft.com/office/drawing/2014/main" id="{37F4CDA1-4F5B-8621-C543-D1FAF6D0C41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4" t="78" r="84" b="80"/>
          <a:stretch>
            <a:fillRect/>
          </a:stretch>
        </p:blipFill>
        <p:spPr>
          <a:xfrm>
            <a:off x="9711053" y="67782"/>
            <a:ext cx="2232981" cy="22329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67" y="0"/>
                </a:moveTo>
                <a:cubicBezTo>
                  <a:pt x="10383" y="5"/>
                  <a:pt x="10036" y="12"/>
                  <a:pt x="10023" y="19"/>
                </a:cubicBezTo>
                <a:cubicBezTo>
                  <a:pt x="9987" y="38"/>
                  <a:pt x="9761" y="71"/>
                  <a:pt x="9523" y="94"/>
                </a:cubicBezTo>
                <a:cubicBezTo>
                  <a:pt x="8274" y="217"/>
                  <a:pt x="6691" y="723"/>
                  <a:pt x="5574" y="1355"/>
                </a:cubicBezTo>
                <a:cubicBezTo>
                  <a:pt x="4639" y="1885"/>
                  <a:pt x="3921" y="2427"/>
                  <a:pt x="3191" y="3156"/>
                </a:cubicBezTo>
                <a:cubicBezTo>
                  <a:pt x="2257" y="4087"/>
                  <a:pt x="1569" y="5057"/>
                  <a:pt x="1031" y="6203"/>
                </a:cubicBezTo>
                <a:cubicBezTo>
                  <a:pt x="540" y="7250"/>
                  <a:pt x="169" y="8575"/>
                  <a:pt x="76" y="9610"/>
                </a:cubicBezTo>
                <a:cubicBezTo>
                  <a:pt x="61" y="9770"/>
                  <a:pt x="34" y="9909"/>
                  <a:pt x="16" y="9920"/>
                </a:cubicBezTo>
                <a:cubicBezTo>
                  <a:pt x="10" y="9924"/>
                  <a:pt x="5" y="10296"/>
                  <a:pt x="0" y="10803"/>
                </a:cubicBezTo>
                <a:cubicBezTo>
                  <a:pt x="5" y="11287"/>
                  <a:pt x="10" y="11639"/>
                  <a:pt x="16" y="11642"/>
                </a:cubicBezTo>
                <a:cubicBezTo>
                  <a:pt x="34" y="11653"/>
                  <a:pt x="61" y="11803"/>
                  <a:pt x="76" y="11974"/>
                </a:cubicBezTo>
                <a:cubicBezTo>
                  <a:pt x="108" y="12347"/>
                  <a:pt x="222" y="12997"/>
                  <a:pt x="327" y="13410"/>
                </a:cubicBezTo>
                <a:cubicBezTo>
                  <a:pt x="1209" y="16888"/>
                  <a:pt x="3703" y="19669"/>
                  <a:pt x="7059" y="20920"/>
                </a:cubicBezTo>
                <a:cubicBezTo>
                  <a:pt x="7832" y="21208"/>
                  <a:pt x="8983" y="21473"/>
                  <a:pt x="9704" y="21527"/>
                </a:cubicBezTo>
                <a:cubicBezTo>
                  <a:pt x="9895" y="21542"/>
                  <a:pt x="10060" y="21566"/>
                  <a:pt x="10071" y="21584"/>
                </a:cubicBezTo>
                <a:cubicBezTo>
                  <a:pt x="10075" y="21589"/>
                  <a:pt x="10408" y="21595"/>
                  <a:pt x="10870" y="21600"/>
                </a:cubicBezTo>
                <a:cubicBezTo>
                  <a:pt x="11324" y="21594"/>
                  <a:pt x="11640" y="21590"/>
                  <a:pt x="11645" y="21581"/>
                </a:cubicBezTo>
                <a:cubicBezTo>
                  <a:pt x="11658" y="21560"/>
                  <a:pt x="11731" y="21544"/>
                  <a:pt x="11807" y="21543"/>
                </a:cubicBezTo>
                <a:cubicBezTo>
                  <a:pt x="12036" y="21543"/>
                  <a:pt x="12891" y="21399"/>
                  <a:pt x="13372" y="21281"/>
                </a:cubicBezTo>
                <a:cubicBezTo>
                  <a:pt x="16015" y="20636"/>
                  <a:pt x="18289" y="19039"/>
                  <a:pt x="19802" y="16763"/>
                </a:cubicBezTo>
                <a:cubicBezTo>
                  <a:pt x="20720" y="15384"/>
                  <a:pt x="21337" y="13718"/>
                  <a:pt x="21508" y="12152"/>
                </a:cubicBezTo>
                <a:cubicBezTo>
                  <a:pt x="21532" y="11935"/>
                  <a:pt x="21565" y="11729"/>
                  <a:pt x="21584" y="11693"/>
                </a:cubicBezTo>
                <a:cubicBezTo>
                  <a:pt x="21590" y="11681"/>
                  <a:pt x="21595" y="11309"/>
                  <a:pt x="21600" y="10800"/>
                </a:cubicBezTo>
                <a:cubicBezTo>
                  <a:pt x="21595" y="10291"/>
                  <a:pt x="21591" y="9922"/>
                  <a:pt x="21584" y="9909"/>
                </a:cubicBezTo>
                <a:cubicBezTo>
                  <a:pt x="21565" y="9873"/>
                  <a:pt x="21532" y="9665"/>
                  <a:pt x="21508" y="9448"/>
                </a:cubicBezTo>
                <a:cubicBezTo>
                  <a:pt x="21303" y="7574"/>
                  <a:pt x="20455" y="5567"/>
                  <a:pt x="19227" y="4041"/>
                </a:cubicBezTo>
                <a:cubicBezTo>
                  <a:pt x="17747" y="2201"/>
                  <a:pt x="15669" y="879"/>
                  <a:pt x="13372" y="319"/>
                </a:cubicBezTo>
                <a:cubicBezTo>
                  <a:pt x="12891" y="201"/>
                  <a:pt x="12036" y="60"/>
                  <a:pt x="11807" y="59"/>
                </a:cubicBezTo>
                <a:cubicBezTo>
                  <a:pt x="11731" y="59"/>
                  <a:pt x="11658" y="42"/>
                  <a:pt x="11645" y="22"/>
                </a:cubicBezTo>
                <a:cubicBezTo>
                  <a:pt x="11640" y="13"/>
                  <a:pt x="11324" y="6"/>
                  <a:pt x="10867" y="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6" name="Start 11">
            <a:extLst>
              <a:ext uri="{FF2B5EF4-FFF2-40B4-BE49-F238E27FC236}">
                <a16:creationId xmlns:a16="http://schemas.microsoft.com/office/drawing/2014/main" id="{D8C1369F-36B6-8D9B-D9E0-98527C7D7BFA}"/>
              </a:ext>
            </a:extLst>
          </p:cNvPr>
          <p:cNvSpPr txBox="1"/>
          <p:nvPr/>
        </p:nvSpPr>
        <p:spPr>
          <a:xfrm>
            <a:off x="0" y="750147"/>
            <a:ext cx="12192000" cy="877156"/>
          </a:xfrm>
          <a:prstGeom prst="rect">
            <a:avLst/>
          </a:prstGeom>
          <a:ln w="12700">
            <a:miter lim="400000"/>
          </a:ln>
          <a:effectLst>
            <a:outerShdw blurRad="63500" dist="152297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/>
          <a:lstStyle>
            <a:lvl1pPr algn="ctr" defTabSz="457200">
              <a:lnSpc>
                <a:spcPct val="90000"/>
              </a:lnSpc>
              <a:spcBef>
                <a:spcPts val="700"/>
              </a:spcBef>
              <a:defRPr sz="88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da-DK" sz="6187" dirty="0"/>
              <a:t>FORSVARSSPIL</a:t>
            </a:r>
            <a:endParaRPr sz="6187" dirty="0"/>
          </a:p>
        </p:txBody>
      </p:sp>
      <p:sp>
        <p:nvSpPr>
          <p:cNvPr id="7" name="Start 11">
            <a:extLst>
              <a:ext uri="{FF2B5EF4-FFF2-40B4-BE49-F238E27FC236}">
                <a16:creationId xmlns:a16="http://schemas.microsoft.com/office/drawing/2014/main" id="{D2D49E2A-38B8-555D-BD17-A1EC10605D70}"/>
              </a:ext>
            </a:extLst>
          </p:cNvPr>
          <p:cNvSpPr txBox="1"/>
          <p:nvPr/>
        </p:nvSpPr>
        <p:spPr>
          <a:xfrm>
            <a:off x="90436" y="2122725"/>
            <a:ext cx="12192000" cy="877156"/>
          </a:xfrm>
          <a:prstGeom prst="rect">
            <a:avLst/>
          </a:prstGeom>
          <a:ln w="12700">
            <a:miter lim="400000"/>
          </a:ln>
          <a:effectLst>
            <a:outerShdw blurRad="63500" dist="152297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/>
          <a:lstStyle>
            <a:lvl1pPr algn="ctr" defTabSz="457200">
              <a:lnSpc>
                <a:spcPct val="90000"/>
              </a:lnSpc>
              <a:spcBef>
                <a:spcPts val="700"/>
              </a:spcBef>
              <a:defRPr sz="88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da-DK" sz="2400" dirty="0"/>
              <a:t>3 Nøgler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da-DK" sz="2400" dirty="0"/>
              <a:t> Video eller Illustration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da-DK" sz="2400" dirty="0"/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da-DK" sz="2400" dirty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da-DK" sz="2400" dirty="0"/>
              <a:t>Se </a:t>
            </a:r>
            <a:r>
              <a:rPr lang="da-DK" sz="2400" dirty="0" err="1"/>
              <a:t>sideline</a:t>
            </a:r>
            <a:r>
              <a:rPr lang="da-DK" sz="2400" dirty="0"/>
              <a:t> for video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sz="2400" dirty="0"/>
          </a:p>
        </p:txBody>
      </p:sp>
      <p:sp>
        <p:nvSpPr>
          <p:cNvPr id="8" name="Start 11">
            <a:extLst>
              <a:ext uri="{FF2B5EF4-FFF2-40B4-BE49-F238E27FC236}">
                <a16:creationId xmlns:a16="http://schemas.microsoft.com/office/drawing/2014/main" id="{20DDD078-C1BA-F3EE-9313-D2A294E567F3}"/>
              </a:ext>
            </a:extLst>
          </p:cNvPr>
          <p:cNvSpPr txBox="1"/>
          <p:nvPr/>
        </p:nvSpPr>
        <p:spPr>
          <a:xfrm>
            <a:off x="90436" y="5410070"/>
            <a:ext cx="12192000" cy="877156"/>
          </a:xfrm>
          <a:prstGeom prst="rect">
            <a:avLst/>
          </a:prstGeom>
          <a:ln w="12700">
            <a:miter lim="400000"/>
          </a:ln>
          <a:effectLst>
            <a:outerShdw blurRad="63500" dist="152297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/>
          <a:lstStyle>
            <a:lvl1pPr algn="ctr" defTabSz="457200">
              <a:lnSpc>
                <a:spcPct val="90000"/>
              </a:lnSpc>
              <a:spcBef>
                <a:spcPts val="700"/>
              </a:spcBef>
              <a:defRPr sz="88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da-DK" sz="3200" dirty="0"/>
              <a:t>AGRESSIVE – FREMADTTET - MODIGE</a:t>
            </a:r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val="22805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C60334-C14E-8912-1933-E95DADFC16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053d0e0e6a047192ab76c94f47355cdd.jpg" descr="053d0e0e6a047192ab76c94f47355cdd.jpg">
            <a:extLst>
              <a:ext uri="{FF2B5EF4-FFF2-40B4-BE49-F238E27FC236}">
                <a16:creationId xmlns:a16="http://schemas.microsoft.com/office/drawing/2014/main" id="{F0986D0C-24F3-0128-1D0A-660E6A9C46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12192000" cy="689891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logo næstved.png" descr="logo næstved.png">
            <a:extLst>
              <a:ext uri="{FF2B5EF4-FFF2-40B4-BE49-F238E27FC236}">
                <a16:creationId xmlns:a16="http://schemas.microsoft.com/office/drawing/2014/main" id="{046F8FC4-50DC-B2CD-EC5B-2E1BEF19C1C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9256"/>
          </a:blip>
          <a:srcRect l="74" t="78" r="79" b="76"/>
          <a:stretch>
            <a:fillRect/>
          </a:stretch>
        </p:blipFill>
        <p:spPr>
          <a:xfrm>
            <a:off x="2762738" y="-64055"/>
            <a:ext cx="6847396" cy="68473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68" y="0"/>
                </a:moveTo>
                <a:cubicBezTo>
                  <a:pt x="10383" y="5"/>
                  <a:pt x="10034" y="11"/>
                  <a:pt x="10021" y="18"/>
                </a:cubicBezTo>
                <a:cubicBezTo>
                  <a:pt x="9985" y="37"/>
                  <a:pt x="9761" y="72"/>
                  <a:pt x="9524" y="95"/>
                </a:cubicBezTo>
                <a:cubicBezTo>
                  <a:pt x="8274" y="218"/>
                  <a:pt x="6691" y="723"/>
                  <a:pt x="5574" y="1356"/>
                </a:cubicBezTo>
                <a:cubicBezTo>
                  <a:pt x="4638" y="1885"/>
                  <a:pt x="3922" y="2427"/>
                  <a:pt x="3192" y="3155"/>
                </a:cubicBezTo>
                <a:cubicBezTo>
                  <a:pt x="2258" y="4086"/>
                  <a:pt x="1569" y="5058"/>
                  <a:pt x="1032" y="6204"/>
                </a:cubicBezTo>
                <a:cubicBezTo>
                  <a:pt x="541" y="7251"/>
                  <a:pt x="169" y="8575"/>
                  <a:pt x="75" y="9609"/>
                </a:cubicBezTo>
                <a:cubicBezTo>
                  <a:pt x="60" y="9769"/>
                  <a:pt x="34" y="9910"/>
                  <a:pt x="16" y="9921"/>
                </a:cubicBezTo>
                <a:cubicBezTo>
                  <a:pt x="10" y="9924"/>
                  <a:pt x="5" y="10294"/>
                  <a:pt x="0" y="10801"/>
                </a:cubicBezTo>
                <a:cubicBezTo>
                  <a:pt x="5" y="11286"/>
                  <a:pt x="10" y="11639"/>
                  <a:pt x="16" y="11642"/>
                </a:cubicBezTo>
                <a:cubicBezTo>
                  <a:pt x="34" y="11654"/>
                  <a:pt x="61" y="11802"/>
                  <a:pt x="76" y="11973"/>
                </a:cubicBezTo>
                <a:cubicBezTo>
                  <a:pt x="108" y="12345"/>
                  <a:pt x="222" y="12996"/>
                  <a:pt x="327" y="13410"/>
                </a:cubicBezTo>
                <a:cubicBezTo>
                  <a:pt x="1209" y="16887"/>
                  <a:pt x="3702" y="19669"/>
                  <a:pt x="7058" y="20920"/>
                </a:cubicBezTo>
                <a:cubicBezTo>
                  <a:pt x="7831" y="21208"/>
                  <a:pt x="8983" y="21472"/>
                  <a:pt x="9704" y="21526"/>
                </a:cubicBezTo>
                <a:cubicBezTo>
                  <a:pt x="9895" y="21540"/>
                  <a:pt x="10061" y="21567"/>
                  <a:pt x="10072" y="21584"/>
                </a:cubicBezTo>
                <a:cubicBezTo>
                  <a:pt x="10075" y="21590"/>
                  <a:pt x="10410" y="21595"/>
                  <a:pt x="10871" y="21600"/>
                </a:cubicBezTo>
                <a:cubicBezTo>
                  <a:pt x="11326" y="21594"/>
                  <a:pt x="11641" y="21587"/>
                  <a:pt x="11646" y="21579"/>
                </a:cubicBezTo>
                <a:cubicBezTo>
                  <a:pt x="11659" y="21558"/>
                  <a:pt x="11732" y="21541"/>
                  <a:pt x="11808" y="21541"/>
                </a:cubicBezTo>
                <a:cubicBezTo>
                  <a:pt x="12037" y="21540"/>
                  <a:pt x="12892" y="21398"/>
                  <a:pt x="13373" y="21280"/>
                </a:cubicBezTo>
                <a:cubicBezTo>
                  <a:pt x="16015" y="20635"/>
                  <a:pt x="18288" y="19038"/>
                  <a:pt x="19802" y="16762"/>
                </a:cubicBezTo>
                <a:cubicBezTo>
                  <a:pt x="20719" y="15383"/>
                  <a:pt x="21334" y="13718"/>
                  <a:pt x="21506" y="12152"/>
                </a:cubicBezTo>
                <a:cubicBezTo>
                  <a:pt x="21530" y="11935"/>
                  <a:pt x="21565" y="11728"/>
                  <a:pt x="21583" y="11692"/>
                </a:cubicBezTo>
                <a:cubicBezTo>
                  <a:pt x="21590" y="11679"/>
                  <a:pt x="21595" y="11309"/>
                  <a:pt x="21600" y="10800"/>
                </a:cubicBezTo>
                <a:cubicBezTo>
                  <a:pt x="21595" y="10291"/>
                  <a:pt x="21590" y="9920"/>
                  <a:pt x="21583" y="9907"/>
                </a:cubicBezTo>
                <a:cubicBezTo>
                  <a:pt x="21565" y="9872"/>
                  <a:pt x="21530" y="9665"/>
                  <a:pt x="21506" y="9448"/>
                </a:cubicBezTo>
                <a:cubicBezTo>
                  <a:pt x="21301" y="7574"/>
                  <a:pt x="20455" y="5566"/>
                  <a:pt x="19227" y="4040"/>
                </a:cubicBezTo>
                <a:cubicBezTo>
                  <a:pt x="17746" y="2200"/>
                  <a:pt x="15669" y="880"/>
                  <a:pt x="13373" y="319"/>
                </a:cubicBezTo>
                <a:cubicBezTo>
                  <a:pt x="12892" y="201"/>
                  <a:pt x="12037" y="59"/>
                  <a:pt x="11808" y="58"/>
                </a:cubicBezTo>
                <a:cubicBezTo>
                  <a:pt x="11732" y="58"/>
                  <a:pt x="11659" y="41"/>
                  <a:pt x="11646" y="20"/>
                </a:cubicBezTo>
                <a:cubicBezTo>
                  <a:pt x="11641" y="12"/>
                  <a:pt x="11324" y="6"/>
                  <a:pt x="10868" y="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93" name="Start 11">
            <a:extLst>
              <a:ext uri="{FF2B5EF4-FFF2-40B4-BE49-F238E27FC236}">
                <a16:creationId xmlns:a16="http://schemas.microsoft.com/office/drawing/2014/main" id="{B233237E-3717-2B83-A1D9-C413F90FCEFA}"/>
              </a:ext>
            </a:extLst>
          </p:cNvPr>
          <p:cNvSpPr txBox="1"/>
          <p:nvPr/>
        </p:nvSpPr>
        <p:spPr>
          <a:xfrm>
            <a:off x="4690799" y="745695"/>
            <a:ext cx="3182285" cy="877156"/>
          </a:xfrm>
          <a:prstGeom prst="rect">
            <a:avLst/>
          </a:prstGeom>
          <a:ln w="12700">
            <a:miter lim="400000"/>
          </a:ln>
          <a:effectLst>
            <a:outerShdw blurRad="63500" dist="152297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/>
          <a:lstStyle>
            <a:lvl1pPr algn="ctr" defTabSz="457200">
              <a:lnSpc>
                <a:spcPct val="90000"/>
              </a:lnSpc>
              <a:spcBef>
                <a:spcPts val="700"/>
              </a:spcBef>
              <a:defRPr sz="88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endParaRPr sz="6187" dirty="0"/>
          </a:p>
        </p:txBody>
      </p:sp>
      <p:sp>
        <p:nvSpPr>
          <p:cNvPr id="194" name="Navn">
            <a:extLst>
              <a:ext uri="{FF2B5EF4-FFF2-40B4-BE49-F238E27FC236}">
                <a16:creationId xmlns:a16="http://schemas.microsoft.com/office/drawing/2014/main" id="{ED8A4896-B100-DB52-621E-E2E3F31F7DD1}"/>
              </a:ext>
            </a:extLst>
          </p:cNvPr>
          <p:cNvSpPr txBox="1"/>
          <p:nvPr/>
        </p:nvSpPr>
        <p:spPr>
          <a:xfrm>
            <a:off x="8035893" y="3246515"/>
            <a:ext cx="1908219" cy="349135"/>
          </a:xfrm>
          <a:prstGeom prst="rect">
            <a:avLst/>
          </a:prstGeom>
          <a:ln w="12700">
            <a:miter lim="400000"/>
          </a:ln>
          <a:effectLst>
            <a:outerShdw blurRad="63500" dist="152297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 algn="ctr">
              <a:spcBef>
                <a:spcPts val="0"/>
              </a:spcBef>
              <a:defRPr sz="39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endParaRPr lang="da-DK" sz="1800" dirty="0"/>
          </a:p>
        </p:txBody>
      </p:sp>
      <p:sp>
        <p:nvSpPr>
          <p:cNvPr id="195" name="Navn">
            <a:extLst>
              <a:ext uri="{FF2B5EF4-FFF2-40B4-BE49-F238E27FC236}">
                <a16:creationId xmlns:a16="http://schemas.microsoft.com/office/drawing/2014/main" id="{89895809-DDD2-B1D0-3A12-FB4FA22CE10B}"/>
              </a:ext>
            </a:extLst>
          </p:cNvPr>
          <p:cNvSpPr txBox="1"/>
          <p:nvPr/>
        </p:nvSpPr>
        <p:spPr>
          <a:xfrm>
            <a:off x="4836705" y="2770377"/>
            <a:ext cx="2581492" cy="349135"/>
          </a:xfrm>
          <a:prstGeom prst="rect">
            <a:avLst/>
          </a:prstGeom>
          <a:ln w="12700">
            <a:miter lim="400000"/>
          </a:ln>
          <a:effectLst>
            <a:outerShdw blurRad="63500" dist="152297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 algn="ctr">
              <a:spcBef>
                <a:spcPts val="0"/>
              </a:spcBef>
              <a:defRPr sz="39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endParaRPr lang="da-DK" sz="1800" dirty="0"/>
          </a:p>
        </p:txBody>
      </p:sp>
      <p:sp>
        <p:nvSpPr>
          <p:cNvPr id="196" name="Navn">
            <a:extLst>
              <a:ext uri="{FF2B5EF4-FFF2-40B4-BE49-F238E27FC236}">
                <a16:creationId xmlns:a16="http://schemas.microsoft.com/office/drawing/2014/main" id="{D4333F7A-3C61-C9EC-44AE-330AC160E6D6}"/>
              </a:ext>
            </a:extLst>
          </p:cNvPr>
          <p:cNvSpPr txBox="1"/>
          <p:nvPr/>
        </p:nvSpPr>
        <p:spPr>
          <a:xfrm>
            <a:off x="1762468" y="3222798"/>
            <a:ext cx="2581491" cy="349135"/>
          </a:xfrm>
          <a:prstGeom prst="rect">
            <a:avLst/>
          </a:prstGeom>
          <a:ln w="12700">
            <a:miter lim="400000"/>
          </a:ln>
          <a:effectLst>
            <a:outerShdw blurRad="63500" dist="152297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 algn="ctr">
              <a:spcBef>
                <a:spcPts val="0"/>
              </a:spcBef>
              <a:defRPr sz="39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endParaRPr lang="da-DK" sz="1800" dirty="0"/>
          </a:p>
        </p:txBody>
      </p:sp>
      <p:sp>
        <p:nvSpPr>
          <p:cNvPr id="197" name="Navn">
            <a:extLst>
              <a:ext uri="{FF2B5EF4-FFF2-40B4-BE49-F238E27FC236}">
                <a16:creationId xmlns:a16="http://schemas.microsoft.com/office/drawing/2014/main" id="{029B57C6-79F8-A97C-4E32-B1E002CB537D}"/>
              </a:ext>
            </a:extLst>
          </p:cNvPr>
          <p:cNvSpPr txBox="1"/>
          <p:nvPr/>
        </p:nvSpPr>
        <p:spPr>
          <a:xfrm>
            <a:off x="8671935" y="5104513"/>
            <a:ext cx="2587555" cy="349135"/>
          </a:xfrm>
          <a:prstGeom prst="rect">
            <a:avLst/>
          </a:prstGeom>
          <a:ln w="12700">
            <a:miter lim="400000"/>
          </a:ln>
          <a:effectLst>
            <a:outerShdw blurRad="63500" dist="152297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 algn="ctr">
              <a:spcBef>
                <a:spcPts val="0"/>
              </a:spcBef>
              <a:defRPr sz="39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endParaRPr lang="da-DK" sz="1800" dirty="0"/>
          </a:p>
        </p:txBody>
      </p:sp>
      <p:sp>
        <p:nvSpPr>
          <p:cNvPr id="198" name="Navn">
            <a:extLst>
              <a:ext uri="{FF2B5EF4-FFF2-40B4-BE49-F238E27FC236}">
                <a16:creationId xmlns:a16="http://schemas.microsoft.com/office/drawing/2014/main" id="{EC4C4FD2-527B-1B17-6BB1-D22CADDBA592}"/>
              </a:ext>
            </a:extLst>
          </p:cNvPr>
          <p:cNvSpPr txBox="1"/>
          <p:nvPr/>
        </p:nvSpPr>
        <p:spPr>
          <a:xfrm>
            <a:off x="6862524" y="5497402"/>
            <a:ext cx="2362862" cy="349135"/>
          </a:xfrm>
          <a:prstGeom prst="rect">
            <a:avLst/>
          </a:prstGeom>
          <a:ln w="12700">
            <a:miter lim="400000"/>
          </a:ln>
          <a:effectLst>
            <a:outerShdw blurRad="63500" dist="152297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 algn="ctr">
              <a:spcBef>
                <a:spcPts val="0"/>
              </a:spcBef>
              <a:defRPr sz="39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endParaRPr lang="da-DK" sz="1800" dirty="0"/>
          </a:p>
        </p:txBody>
      </p:sp>
      <p:sp>
        <p:nvSpPr>
          <p:cNvPr id="199" name="Navn">
            <a:extLst>
              <a:ext uri="{FF2B5EF4-FFF2-40B4-BE49-F238E27FC236}">
                <a16:creationId xmlns:a16="http://schemas.microsoft.com/office/drawing/2014/main" id="{CB38393C-897F-23D3-63A5-579653D862D9}"/>
              </a:ext>
            </a:extLst>
          </p:cNvPr>
          <p:cNvSpPr txBox="1"/>
          <p:nvPr/>
        </p:nvSpPr>
        <p:spPr>
          <a:xfrm>
            <a:off x="6401403" y="3921512"/>
            <a:ext cx="2150884" cy="349135"/>
          </a:xfrm>
          <a:prstGeom prst="rect">
            <a:avLst/>
          </a:prstGeom>
          <a:ln w="12700">
            <a:miter lim="400000"/>
          </a:ln>
          <a:effectLst>
            <a:outerShdw blurRad="63500" dist="152297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 algn="ctr">
              <a:spcBef>
                <a:spcPts val="0"/>
              </a:spcBef>
              <a:defRPr sz="39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endParaRPr lang="da-DK" sz="1800" dirty="0"/>
          </a:p>
        </p:txBody>
      </p:sp>
      <p:sp>
        <p:nvSpPr>
          <p:cNvPr id="200" name="Navn">
            <a:extLst>
              <a:ext uri="{FF2B5EF4-FFF2-40B4-BE49-F238E27FC236}">
                <a16:creationId xmlns:a16="http://schemas.microsoft.com/office/drawing/2014/main" id="{1A2C56C3-6FB9-9127-53E9-57A2DD8568FA}"/>
              </a:ext>
            </a:extLst>
          </p:cNvPr>
          <p:cNvSpPr txBox="1"/>
          <p:nvPr/>
        </p:nvSpPr>
        <p:spPr>
          <a:xfrm>
            <a:off x="4710994" y="4732384"/>
            <a:ext cx="2707203" cy="349135"/>
          </a:xfrm>
          <a:prstGeom prst="rect">
            <a:avLst/>
          </a:prstGeom>
          <a:ln w="12700">
            <a:miter lim="400000"/>
          </a:ln>
          <a:effectLst>
            <a:outerShdw blurRad="63500" dist="152297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 algn="ctr">
              <a:spcBef>
                <a:spcPts val="0"/>
              </a:spcBef>
              <a:defRPr sz="39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endParaRPr lang="da-DK" sz="1800" dirty="0"/>
          </a:p>
        </p:txBody>
      </p:sp>
      <p:sp>
        <p:nvSpPr>
          <p:cNvPr id="201" name="Navn">
            <a:extLst>
              <a:ext uri="{FF2B5EF4-FFF2-40B4-BE49-F238E27FC236}">
                <a16:creationId xmlns:a16="http://schemas.microsoft.com/office/drawing/2014/main" id="{A5A5BFB2-E868-F399-3790-CC5FF44D5DC4}"/>
              </a:ext>
            </a:extLst>
          </p:cNvPr>
          <p:cNvSpPr txBox="1"/>
          <p:nvPr/>
        </p:nvSpPr>
        <p:spPr>
          <a:xfrm>
            <a:off x="3187981" y="5488951"/>
            <a:ext cx="1826121" cy="349135"/>
          </a:xfrm>
          <a:prstGeom prst="rect">
            <a:avLst/>
          </a:prstGeom>
          <a:ln w="12700">
            <a:miter lim="400000"/>
          </a:ln>
          <a:effectLst>
            <a:outerShdw blurRad="63500" dist="152297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 algn="ctr">
              <a:spcBef>
                <a:spcPts val="0"/>
              </a:spcBef>
              <a:defRPr sz="39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endParaRPr lang="da-DK" sz="1800" dirty="0"/>
          </a:p>
        </p:txBody>
      </p:sp>
      <p:sp>
        <p:nvSpPr>
          <p:cNvPr id="202" name="Navn">
            <a:extLst>
              <a:ext uri="{FF2B5EF4-FFF2-40B4-BE49-F238E27FC236}">
                <a16:creationId xmlns:a16="http://schemas.microsoft.com/office/drawing/2014/main" id="{7B4E16A9-149F-564E-F0CE-A5B8AFC23D2E}"/>
              </a:ext>
            </a:extLst>
          </p:cNvPr>
          <p:cNvSpPr txBox="1"/>
          <p:nvPr/>
        </p:nvSpPr>
        <p:spPr>
          <a:xfrm>
            <a:off x="3407846" y="3936686"/>
            <a:ext cx="2386663" cy="349135"/>
          </a:xfrm>
          <a:prstGeom prst="rect">
            <a:avLst/>
          </a:prstGeom>
          <a:ln w="12700">
            <a:miter lim="400000"/>
          </a:ln>
          <a:effectLst>
            <a:outerShdw blurRad="63500" dist="152297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 algn="ctr">
              <a:spcBef>
                <a:spcPts val="0"/>
              </a:spcBef>
              <a:defRPr sz="39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endParaRPr lang="da-DK" sz="1800" dirty="0"/>
          </a:p>
        </p:txBody>
      </p:sp>
      <p:sp>
        <p:nvSpPr>
          <p:cNvPr id="203" name="Navn">
            <a:extLst>
              <a:ext uri="{FF2B5EF4-FFF2-40B4-BE49-F238E27FC236}">
                <a16:creationId xmlns:a16="http://schemas.microsoft.com/office/drawing/2014/main" id="{B7A6AC18-0790-39D4-88C5-DF39EE921B65}"/>
              </a:ext>
            </a:extLst>
          </p:cNvPr>
          <p:cNvSpPr txBox="1"/>
          <p:nvPr/>
        </p:nvSpPr>
        <p:spPr>
          <a:xfrm>
            <a:off x="932509" y="4964540"/>
            <a:ext cx="2255471" cy="349135"/>
          </a:xfrm>
          <a:prstGeom prst="rect">
            <a:avLst/>
          </a:prstGeom>
          <a:ln w="12700">
            <a:miter lim="400000"/>
          </a:ln>
          <a:effectLst>
            <a:outerShdw blurRad="63500" dist="152297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 algn="ctr">
              <a:spcBef>
                <a:spcPts val="0"/>
              </a:spcBef>
              <a:defRPr sz="39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endParaRPr lang="da-DK" sz="1800" dirty="0"/>
          </a:p>
        </p:txBody>
      </p:sp>
      <p:sp>
        <p:nvSpPr>
          <p:cNvPr id="204" name="Navn">
            <a:extLst>
              <a:ext uri="{FF2B5EF4-FFF2-40B4-BE49-F238E27FC236}">
                <a16:creationId xmlns:a16="http://schemas.microsoft.com/office/drawing/2014/main" id="{0BC649A4-BC35-7EC4-8A4D-5276D82F6102}"/>
              </a:ext>
            </a:extLst>
          </p:cNvPr>
          <p:cNvSpPr txBox="1"/>
          <p:nvPr/>
        </p:nvSpPr>
        <p:spPr>
          <a:xfrm>
            <a:off x="5155167" y="5844365"/>
            <a:ext cx="1904394" cy="349135"/>
          </a:xfrm>
          <a:prstGeom prst="rect">
            <a:avLst/>
          </a:prstGeom>
          <a:ln w="12700">
            <a:miter lim="400000"/>
          </a:ln>
          <a:effectLst>
            <a:outerShdw blurRad="63500" dist="152297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>
            <a:lvl1pPr algn="ctr">
              <a:spcBef>
                <a:spcPts val="0"/>
              </a:spcBef>
              <a:defRPr sz="39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endParaRPr lang="da-DK" sz="1800" dirty="0"/>
          </a:p>
        </p:txBody>
      </p:sp>
      <p:sp>
        <p:nvSpPr>
          <p:cNvPr id="19" name="Navn">
            <a:extLst>
              <a:ext uri="{FF2B5EF4-FFF2-40B4-BE49-F238E27FC236}">
                <a16:creationId xmlns:a16="http://schemas.microsoft.com/office/drawing/2014/main" id="{806159EE-0DBF-50FE-225E-E55D7CD956A1}"/>
              </a:ext>
            </a:extLst>
          </p:cNvPr>
          <p:cNvSpPr txBox="1"/>
          <p:nvPr/>
        </p:nvSpPr>
        <p:spPr>
          <a:xfrm>
            <a:off x="1034530" y="1400913"/>
            <a:ext cx="2362862" cy="494111"/>
          </a:xfrm>
          <a:prstGeom prst="rect">
            <a:avLst/>
          </a:prstGeom>
          <a:ln w="12700">
            <a:miter lim="400000"/>
          </a:ln>
          <a:effectLst>
            <a:outerShdw blurRad="63500" dist="152297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 algn="ctr">
              <a:spcBef>
                <a:spcPts val="0"/>
              </a:spcBef>
              <a:defRPr sz="39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endParaRPr lang="da-DK" sz="2742" dirty="0"/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7BFD2814-8349-B1D1-40A3-A3493E6056D5}"/>
              </a:ext>
            </a:extLst>
          </p:cNvPr>
          <p:cNvSpPr txBox="1"/>
          <p:nvPr/>
        </p:nvSpPr>
        <p:spPr>
          <a:xfrm>
            <a:off x="1898706" y="986156"/>
            <a:ext cx="1612200" cy="16751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>
              <a:spcBef>
                <a:spcPts val="1687"/>
              </a:spcBef>
            </a:pPr>
            <a:br>
              <a:rPr lang="da-DK" sz="22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da-DK" sz="22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venir Next Medium"/>
              </a:rPr>
            </a:br>
            <a:r>
              <a:rPr lang="da-DK" sz="22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venir Next Medium"/>
              </a:rPr>
              <a:t> </a:t>
            </a:r>
            <a:br>
              <a:rPr lang="da-DK" sz="22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da-DK" sz="225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venir Next Medium"/>
            </a:endParaRP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47901D5F-BF33-BE41-15FC-8DBA1231C808}"/>
              </a:ext>
            </a:extLst>
          </p:cNvPr>
          <p:cNvSpPr txBox="1"/>
          <p:nvPr/>
        </p:nvSpPr>
        <p:spPr>
          <a:xfrm>
            <a:off x="1698978" y="761068"/>
            <a:ext cx="2457130" cy="24000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>
              <a:spcBef>
                <a:spcPts val="1687"/>
              </a:spcBef>
            </a:pPr>
            <a:br>
              <a:rPr lang="da-DK" sz="2742" b="1" dirty="0">
                <a:solidFill>
                  <a:schemeClr val="bg1">
                    <a:lumMod val="10000"/>
                    <a:lumOff val="9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br>
              <a:rPr lang="da-DK" sz="2742" b="1" dirty="0">
                <a:solidFill>
                  <a:schemeClr val="bg1">
                    <a:lumMod val="10000"/>
                    <a:lumOff val="9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br>
              <a:rPr lang="da-DK" sz="2742" b="1" dirty="0">
                <a:solidFill>
                  <a:schemeClr val="bg1">
                    <a:lumMod val="10000"/>
                    <a:lumOff val="9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br>
              <a:rPr lang="da-DK" sz="2742" b="1" dirty="0">
                <a:solidFill>
                  <a:schemeClr val="bg1">
                    <a:lumMod val="10000"/>
                    <a:lumOff val="9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da-DK" sz="2742" b="1" dirty="0">
              <a:solidFill>
                <a:schemeClr val="bg1">
                  <a:lumMod val="10000"/>
                  <a:lumOff val="9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  <a:sym typeface="Avenir Next Medium"/>
            </a:endParaRPr>
          </a:p>
        </p:txBody>
      </p:sp>
      <p:pic>
        <p:nvPicPr>
          <p:cNvPr id="4" name="logo næstved.png" descr="logo næstved.png">
            <a:extLst>
              <a:ext uri="{FF2B5EF4-FFF2-40B4-BE49-F238E27FC236}">
                <a16:creationId xmlns:a16="http://schemas.microsoft.com/office/drawing/2014/main" id="{CFB43E84-F4D5-9399-EDA0-6F8F91CB726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4" t="78" r="84" b="80"/>
          <a:stretch>
            <a:fillRect/>
          </a:stretch>
        </p:blipFill>
        <p:spPr>
          <a:xfrm>
            <a:off x="9711053" y="67782"/>
            <a:ext cx="2232981" cy="22329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67" y="0"/>
                </a:moveTo>
                <a:cubicBezTo>
                  <a:pt x="10383" y="5"/>
                  <a:pt x="10036" y="12"/>
                  <a:pt x="10023" y="19"/>
                </a:cubicBezTo>
                <a:cubicBezTo>
                  <a:pt x="9987" y="38"/>
                  <a:pt x="9761" y="71"/>
                  <a:pt x="9523" y="94"/>
                </a:cubicBezTo>
                <a:cubicBezTo>
                  <a:pt x="8274" y="217"/>
                  <a:pt x="6691" y="723"/>
                  <a:pt x="5574" y="1355"/>
                </a:cubicBezTo>
                <a:cubicBezTo>
                  <a:pt x="4639" y="1885"/>
                  <a:pt x="3921" y="2427"/>
                  <a:pt x="3191" y="3156"/>
                </a:cubicBezTo>
                <a:cubicBezTo>
                  <a:pt x="2257" y="4087"/>
                  <a:pt x="1569" y="5057"/>
                  <a:pt x="1031" y="6203"/>
                </a:cubicBezTo>
                <a:cubicBezTo>
                  <a:pt x="540" y="7250"/>
                  <a:pt x="169" y="8575"/>
                  <a:pt x="76" y="9610"/>
                </a:cubicBezTo>
                <a:cubicBezTo>
                  <a:pt x="61" y="9770"/>
                  <a:pt x="34" y="9909"/>
                  <a:pt x="16" y="9920"/>
                </a:cubicBezTo>
                <a:cubicBezTo>
                  <a:pt x="10" y="9924"/>
                  <a:pt x="5" y="10296"/>
                  <a:pt x="0" y="10803"/>
                </a:cubicBezTo>
                <a:cubicBezTo>
                  <a:pt x="5" y="11287"/>
                  <a:pt x="10" y="11639"/>
                  <a:pt x="16" y="11642"/>
                </a:cubicBezTo>
                <a:cubicBezTo>
                  <a:pt x="34" y="11653"/>
                  <a:pt x="61" y="11803"/>
                  <a:pt x="76" y="11974"/>
                </a:cubicBezTo>
                <a:cubicBezTo>
                  <a:pt x="108" y="12347"/>
                  <a:pt x="222" y="12997"/>
                  <a:pt x="327" y="13410"/>
                </a:cubicBezTo>
                <a:cubicBezTo>
                  <a:pt x="1209" y="16888"/>
                  <a:pt x="3703" y="19669"/>
                  <a:pt x="7059" y="20920"/>
                </a:cubicBezTo>
                <a:cubicBezTo>
                  <a:pt x="7832" y="21208"/>
                  <a:pt x="8983" y="21473"/>
                  <a:pt x="9704" y="21527"/>
                </a:cubicBezTo>
                <a:cubicBezTo>
                  <a:pt x="9895" y="21542"/>
                  <a:pt x="10060" y="21566"/>
                  <a:pt x="10071" y="21584"/>
                </a:cubicBezTo>
                <a:cubicBezTo>
                  <a:pt x="10075" y="21589"/>
                  <a:pt x="10408" y="21595"/>
                  <a:pt x="10870" y="21600"/>
                </a:cubicBezTo>
                <a:cubicBezTo>
                  <a:pt x="11324" y="21594"/>
                  <a:pt x="11640" y="21590"/>
                  <a:pt x="11645" y="21581"/>
                </a:cubicBezTo>
                <a:cubicBezTo>
                  <a:pt x="11658" y="21560"/>
                  <a:pt x="11731" y="21544"/>
                  <a:pt x="11807" y="21543"/>
                </a:cubicBezTo>
                <a:cubicBezTo>
                  <a:pt x="12036" y="21543"/>
                  <a:pt x="12891" y="21399"/>
                  <a:pt x="13372" y="21281"/>
                </a:cubicBezTo>
                <a:cubicBezTo>
                  <a:pt x="16015" y="20636"/>
                  <a:pt x="18289" y="19039"/>
                  <a:pt x="19802" y="16763"/>
                </a:cubicBezTo>
                <a:cubicBezTo>
                  <a:pt x="20720" y="15384"/>
                  <a:pt x="21337" y="13718"/>
                  <a:pt x="21508" y="12152"/>
                </a:cubicBezTo>
                <a:cubicBezTo>
                  <a:pt x="21532" y="11935"/>
                  <a:pt x="21565" y="11729"/>
                  <a:pt x="21584" y="11693"/>
                </a:cubicBezTo>
                <a:cubicBezTo>
                  <a:pt x="21590" y="11681"/>
                  <a:pt x="21595" y="11309"/>
                  <a:pt x="21600" y="10800"/>
                </a:cubicBezTo>
                <a:cubicBezTo>
                  <a:pt x="21595" y="10291"/>
                  <a:pt x="21591" y="9922"/>
                  <a:pt x="21584" y="9909"/>
                </a:cubicBezTo>
                <a:cubicBezTo>
                  <a:pt x="21565" y="9873"/>
                  <a:pt x="21532" y="9665"/>
                  <a:pt x="21508" y="9448"/>
                </a:cubicBezTo>
                <a:cubicBezTo>
                  <a:pt x="21303" y="7574"/>
                  <a:pt x="20455" y="5567"/>
                  <a:pt x="19227" y="4041"/>
                </a:cubicBezTo>
                <a:cubicBezTo>
                  <a:pt x="17747" y="2201"/>
                  <a:pt x="15669" y="879"/>
                  <a:pt x="13372" y="319"/>
                </a:cubicBezTo>
                <a:cubicBezTo>
                  <a:pt x="12891" y="201"/>
                  <a:pt x="12036" y="60"/>
                  <a:pt x="11807" y="59"/>
                </a:cubicBezTo>
                <a:cubicBezTo>
                  <a:pt x="11731" y="59"/>
                  <a:pt x="11658" y="42"/>
                  <a:pt x="11645" y="22"/>
                </a:cubicBezTo>
                <a:cubicBezTo>
                  <a:pt x="11640" y="13"/>
                  <a:pt x="11324" y="6"/>
                  <a:pt x="10867" y="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6" name="Start 11">
            <a:extLst>
              <a:ext uri="{FF2B5EF4-FFF2-40B4-BE49-F238E27FC236}">
                <a16:creationId xmlns:a16="http://schemas.microsoft.com/office/drawing/2014/main" id="{2A438641-3BF8-E451-19F8-988DC4648B28}"/>
              </a:ext>
            </a:extLst>
          </p:cNvPr>
          <p:cNvSpPr txBox="1"/>
          <p:nvPr/>
        </p:nvSpPr>
        <p:spPr>
          <a:xfrm>
            <a:off x="0" y="750147"/>
            <a:ext cx="12192000" cy="877156"/>
          </a:xfrm>
          <a:prstGeom prst="rect">
            <a:avLst/>
          </a:prstGeom>
          <a:ln w="12700">
            <a:miter lim="400000"/>
          </a:ln>
          <a:effectLst>
            <a:outerShdw blurRad="63500" dist="152297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/>
          <a:lstStyle>
            <a:lvl1pPr algn="ctr" defTabSz="457200">
              <a:lnSpc>
                <a:spcPct val="90000"/>
              </a:lnSpc>
              <a:spcBef>
                <a:spcPts val="700"/>
              </a:spcBef>
              <a:defRPr sz="88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da-DK" sz="6187" dirty="0"/>
              <a:t>MENTALT</a:t>
            </a:r>
            <a:endParaRPr sz="6187" dirty="0"/>
          </a:p>
        </p:txBody>
      </p:sp>
      <p:sp>
        <p:nvSpPr>
          <p:cNvPr id="7" name="Start 11">
            <a:extLst>
              <a:ext uri="{FF2B5EF4-FFF2-40B4-BE49-F238E27FC236}">
                <a16:creationId xmlns:a16="http://schemas.microsoft.com/office/drawing/2014/main" id="{CB65EADE-C882-6FB9-9E0A-34EEA2C129ED}"/>
              </a:ext>
            </a:extLst>
          </p:cNvPr>
          <p:cNvSpPr txBox="1"/>
          <p:nvPr/>
        </p:nvSpPr>
        <p:spPr>
          <a:xfrm>
            <a:off x="90436" y="2122725"/>
            <a:ext cx="12192000" cy="877156"/>
          </a:xfrm>
          <a:prstGeom prst="rect">
            <a:avLst/>
          </a:prstGeom>
          <a:ln w="12700">
            <a:miter lim="400000"/>
          </a:ln>
          <a:effectLst>
            <a:outerShdw blurRad="63500" dist="152297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/>
          <a:lstStyle>
            <a:lvl1pPr algn="ctr" defTabSz="457200">
              <a:lnSpc>
                <a:spcPct val="90000"/>
              </a:lnSpc>
              <a:spcBef>
                <a:spcPts val="700"/>
              </a:spcBef>
              <a:defRPr sz="88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da-DK" sz="2400" dirty="0"/>
              <a:t>3 Nøgler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da-DK" sz="2400" dirty="0"/>
          </a:p>
          <a:p>
            <a:pPr algn="l"/>
            <a:endParaRPr sz="2400" dirty="0"/>
          </a:p>
        </p:txBody>
      </p:sp>
      <p:sp>
        <p:nvSpPr>
          <p:cNvPr id="8" name="Start 11">
            <a:extLst>
              <a:ext uri="{FF2B5EF4-FFF2-40B4-BE49-F238E27FC236}">
                <a16:creationId xmlns:a16="http://schemas.microsoft.com/office/drawing/2014/main" id="{D79C43EE-AD8C-EBF5-3F4D-1799A6535863}"/>
              </a:ext>
            </a:extLst>
          </p:cNvPr>
          <p:cNvSpPr txBox="1"/>
          <p:nvPr/>
        </p:nvSpPr>
        <p:spPr>
          <a:xfrm>
            <a:off x="90436" y="5410070"/>
            <a:ext cx="12192000" cy="877156"/>
          </a:xfrm>
          <a:prstGeom prst="rect">
            <a:avLst/>
          </a:prstGeom>
          <a:ln w="12700">
            <a:miter lim="400000"/>
          </a:ln>
          <a:effectLst>
            <a:outerShdw blurRad="63500" dist="152297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/>
          <a:lstStyle>
            <a:lvl1pPr algn="ctr" defTabSz="457200">
              <a:lnSpc>
                <a:spcPct val="90000"/>
              </a:lnSpc>
              <a:spcBef>
                <a:spcPts val="700"/>
              </a:spcBef>
              <a:defRPr sz="88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da-DK" sz="3200" dirty="0"/>
              <a:t>AGRESSIVE – FREMADRETTET - MODIGE</a:t>
            </a:r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val="744768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ll/>
      </p:transition>
    </mc:Choice>
    <mc:Fallback>
      <p:transition spd="slow">
        <p:pull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8E0935-5500-39F6-A044-3B144DB52A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053d0e0e6a047192ab76c94f47355cdd.jpg" descr="053d0e0e6a047192ab76c94f47355cdd.jpg">
            <a:extLst>
              <a:ext uri="{FF2B5EF4-FFF2-40B4-BE49-F238E27FC236}">
                <a16:creationId xmlns:a16="http://schemas.microsoft.com/office/drawing/2014/main" id="{75C7BDC8-4468-FEB0-62F8-6D0B7F781F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12192000" cy="689891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logo næstved.png" descr="logo næstved.png">
            <a:extLst>
              <a:ext uri="{FF2B5EF4-FFF2-40B4-BE49-F238E27FC236}">
                <a16:creationId xmlns:a16="http://schemas.microsoft.com/office/drawing/2014/main" id="{3B7AF5E7-FB96-FF51-3DB0-47B1DC8B276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9256"/>
          </a:blip>
          <a:srcRect l="74" t="78" r="79" b="76"/>
          <a:stretch>
            <a:fillRect/>
          </a:stretch>
        </p:blipFill>
        <p:spPr>
          <a:xfrm>
            <a:off x="2762738" y="-64055"/>
            <a:ext cx="6847396" cy="68473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68" y="0"/>
                </a:moveTo>
                <a:cubicBezTo>
                  <a:pt x="10383" y="5"/>
                  <a:pt x="10034" y="11"/>
                  <a:pt x="10021" y="18"/>
                </a:cubicBezTo>
                <a:cubicBezTo>
                  <a:pt x="9985" y="37"/>
                  <a:pt x="9761" y="72"/>
                  <a:pt x="9524" y="95"/>
                </a:cubicBezTo>
                <a:cubicBezTo>
                  <a:pt x="8274" y="218"/>
                  <a:pt x="6691" y="723"/>
                  <a:pt x="5574" y="1356"/>
                </a:cubicBezTo>
                <a:cubicBezTo>
                  <a:pt x="4638" y="1885"/>
                  <a:pt x="3922" y="2427"/>
                  <a:pt x="3192" y="3155"/>
                </a:cubicBezTo>
                <a:cubicBezTo>
                  <a:pt x="2258" y="4086"/>
                  <a:pt x="1569" y="5058"/>
                  <a:pt x="1032" y="6204"/>
                </a:cubicBezTo>
                <a:cubicBezTo>
                  <a:pt x="541" y="7251"/>
                  <a:pt x="169" y="8575"/>
                  <a:pt x="75" y="9609"/>
                </a:cubicBezTo>
                <a:cubicBezTo>
                  <a:pt x="60" y="9769"/>
                  <a:pt x="34" y="9910"/>
                  <a:pt x="16" y="9921"/>
                </a:cubicBezTo>
                <a:cubicBezTo>
                  <a:pt x="10" y="9924"/>
                  <a:pt x="5" y="10294"/>
                  <a:pt x="0" y="10801"/>
                </a:cubicBezTo>
                <a:cubicBezTo>
                  <a:pt x="5" y="11286"/>
                  <a:pt x="10" y="11639"/>
                  <a:pt x="16" y="11642"/>
                </a:cubicBezTo>
                <a:cubicBezTo>
                  <a:pt x="34" y="11654"/>
                  <a:pt x="61" y="11802"/>
                  <a:pt x="76" y="11973"/>
                </a:cubicBezTo>
                <a:cubicBezTo>
                  <a:pt x="108" y="12345"/>
                  <a:pt x="222" y="12996"/>
                  <a:pt x="327" y="13410"/>
                </a:cubicBezTo>
                <a:cubicBezTo>
                  <a:pt x="1209" y="16887"/>
                  <a:pt x="3702" y="19669"/>
                  <a:pt x="7058" y="20920"/>
                </a:cubicBezTo>
                <a:cubicBezTo>
                  <a:pt x="7831" y="21208"/>
                  <a:pt x="8983" y="21472"/>
                  <a:pt x="9704" y="21526"/>
                </a:cubicBezTo>
                <a:cubicBezTo>
                  <a:pt x="9895" y="21540"/>
                  <a:pt x="10061" y="21567"/>
                  <a:pt x="10072" y="21584"/>
                </a:cubicBezTo>
                <a:cubicBezTo>
                  <a:pt x="10075" y="21590"/>
                  <a:pt x="10410" y="21595"/>
                  <a:pt x="10871" y="21600"/>
                </a:cubicBezTo>
                <a:cubicBezTo>
                  <a:pt x="11326" y="21594"/>
                  <a:pt x="11641" y="21587"/>
                  <a:pt x="11646" y="21579"/>
                </a:cubicBezTo>
                <a:cubicBezTo>
                  <a:pt x="11659" y="21558"/>
                  <a:pt x="11732" y="21541"/>
                  <a:pt x="11808" y="21541"/>
                </a:cubicBezTo>
                <a:cubicBezTo>
                  <a:pt x="12037" y="21540"/>
                  <a:pt x="12892" y="21398"/>
                  <a:pt x="13373" y="21280"/>
                </a:cubicBezTo>
                <a:cubicBezTo>
                  <a:pt x="16015" y="20635"/>
                  <a:pt x="18288" y="19038"/>
                  <a:pt x="19802" y="16762"/>
                </a:cubicBezTo>
                <a:cubicBezTo>
                  <a:pt x="20719" y="15383"/>
                  <a:pt x="21334" y="13718"/>
                  <a:pt x="21506" y="12152"/>
                </a:cubicBezTo>
                <a:cubicBezTo>
                  <a:pt x="21530" y="11935"/>
                  <a:pt x="21565" y="11728"/>
                  <a:pt x="21583" y="11692"/>
                </a:cubicBezTo>
                <a:cubicBezTo>
                  <a:pt x="21590" y="11679"/>
                  <a:pt x="21595" y="11309"/>
                  <a:pt x="21600" y="10800"/>
                </a:cubicBezTo>
                <a:cubicBezTo>
                  <a:pt x="21595" y="10291"/>
                  <a:pt x="21590" y="9920"/>
                  <a:pt x="21583" y="9907"/>
                </a:cubicBezTo>
                <a:cubicBezTo>
                  <a:pt x="21565" y="9872"/>
                  <a:pt x="21530" y="9665"/>
                  <a:pt x="21506" y="9448"/>
                </a:cubicBezTo>
                <a:cubicBezTo>
                  <a:pt x="21301" y="7574"/>
                  <a:pt x="20455" y="5566"/>
                  <a:pt x="19227" y="4040"/>
                </a:cubicBezTo>
                <a:cubicBezTo>
                  <a:pt x="17746" y="2200"/>
                  <a:pt x="15669" y="880"/>
                  <a:pt x="13373" y="319"/>
                </a:cubicBezTo>
                <a:cubicBezTo>
                  <a:pt x="12892" y="201"/>
                  <a:pt x="12037" y="59"/>
                  <a:pt x="11808" y="58"/>
                </a:cubicBezTo>
                <a:cubicBezTo>
                  <a:pt x="11732" y="58"/>
                  <a:pt x="11659" y="41"/>
                  <a:pt x="11646" y="20"/>
                </a:cubicBezTo>
                <a:cubicBezTo>
                  <a:pt x="11641" y="12"/>
                  <a:pt x="11324" y="6"/>
                  <a:pt x="10868" y="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93" name="Start 11">
            <a:extLst>
              <a:ext uri="{FF2B5EF4-FFF2-40B4-BE49-F238E27FC236}">
                <a16:creationId xmlns:a16="http://schemas.microsoft.com/office/drawing/2014/main" id="{B131AA67-0E9E-DDF9-F9EB-22793388B520}"/>
              </a:ext>
            </a:extLst>
          </p:cNvPr>
          <p:cNvSpPr txBox="1"/>
          <p:nvPr/>
        </p:nvSpPr>
        <p:spPr>
          <a:xfrm>
            <a:off x="4690799" y="745695"/>
            <a:ext cx="3182285" cy="877156"/>
          </a:xfrm>
          <a:prstGeom prst="rect">
            <a:avLst/>
          </a:prstGeom>
          <a:ln w="12700">
            <a:miter lim="400000"/>
          </a:ln>
          <a:effectLst>
            <a:outerShdw blurRad="63500" dist="152297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/>
          <a:lstStyle>
            <a:lvl1pPr algn="ctr" defTabSz="457200">
              <a:lnSpc>
                <a:spcPct val="90000"/>
              </a:lnSpc>
              <a:spcBef>
                <a:spcPts val="700"/>
              </a:spcBef>
              <a:defRPr sz="88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endParaRPr sz="6187" dirty="0"/>
          </a:p>
        </p:txBody>
      </p:sp>
      <p:sp>
        <p:nvSpPr>
          <p:cNvPr id="194" name="Navn">
            <a:extLst>
              <a:ext uri="{FF2B5EF4-FFF2-40B4-BE49-F238E27FC236}">
                <a16:creationId xmlns:a16="http://schemas.microsoft.com/office/drawing/2014/main" id="{9F8EEB16-1CCF-DE6B-8341-0499BBC69B3F}"/>
              </a:ext>
            </a:extLst>
          </p:cNvPr>
          <p:cNvSpPr txBox="1"/>
          <p:nvPr/>
        </p:nvSpPr>
        <p:spPr>
          <a:xfrm>
            <a:off x="8035893" y="3246515"/>
            <a:ext cx="1908219" cy="349135"/>
          </a:xfrm>
          <a:prstGeom prst="rect">
            <a:avLst/>
          </a:prstGeom>
          <a:ln w="12700">
            <a:miter lim="400000"/>
          </a:ln>
          <a:effectLst>
            <a:outerShdw blurRad="63500" dist="152297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 algn="ctr">
              <a:spcBef>
                <a:spcPts val="0"/>
              </a:spcBef>
              <a:defRPr sz="39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endParaRPr lang="da-DK" sz="1800" dirty="0"/>
          </a:p>
        </p:txBody>
      </p:sp>
      <p:sp>
        <p:nvSpPr>
          <p:cNvPr id="195" name="Navn">
            <a:extLst>
              <a:ext uri="{FF2B5EF4-FFF2-40B4-BE49-F238E27FC236}">
                <a16:creationId xmlns:a16="http://schemas.microsoft.com/office/drawing/2014/main" id="{EBACACD7-7F17-095E-EE76-F6B69CB63D83}"/>
              </a:ext>
            </a:extLst>
          </p:cNvPr>
          <p:cNvSpPr txBox="1"/>
          <p:nvPr/>
        </p:nvSpPr>
        <p:spPr>
          <a:xfrm>
            <a:off x="4836705" y="2770377"/>
            <a:ext cx="2581492" cy="349135"/>
          </a:xfrm>
          <a:prstGeom prst="rect">
            <a:avLst/>
          </a:prstGeom>
          <a:ln w="12700">
            <a:miter lim="400000"/>
          </a:ln>
          <a:effectLst>
            <a:outerShdw blurRad="63500" dist="152297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 algn="ctr">
              <a:spcBef>
                <a:spcPts val="0"/>
              </a:spcBef>
              <a:defRPr sz="39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endParaRPr lang="da-DK" sz="1800" dirty="0"/>
          </a:p>
        </p:txBody>
      </p:sp>
      <p:sp>
        <p:nvSpPr>
          <p:cNvPr id="196" name="Navn">
            <a:extLst>
              <a:ext uri="{FF2B5EF4-FFF2-40B4-BE49-F238E27FC236}">
                <a16:creationId xmlns:a16="http://schemas.microsoft.com/office/drawing/2014/main" id="{719657DB-1251-8EC3-847F-FDFADD0EEEDB}"/>
              </a:ext>
            </a:extLst>
          </p:cNvPr>
          <p:cNvSpPr txBox="1"/>
          <p:nvPr/>
        </p:nvSpPr>
        <p:spPr>
          <a:xfrm>
            <a:off x="1762468" y="3222798"/>
            <a:ext cx="2581491" cy="349135"/>
          </a:xfrm>
          <a:prstGeom prst="rect">
            <a:avLst/>
          </a:prstGeom>
          <a:ln w="12700">
            <a:miter lim="400000"/>
          </a:ln>
          <a:effectLst>
            <a:outerShdw blurRad="63500" dist="152297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 algn="ctr">
              <a:spcBef>
                <a:spcPts val="0"/>
              </a:spcBef>
              <a:defRPr sz="39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endParaRPr lang="da-DK" sz="1800" dirty="0"/>
          </a:p>
        </p:txBody>
      </p:sp>
      <p:sp>
        <p:nvSpPr>
          <p:cNvPr id="197" name="Navn">
            <a:extLst>
              <a:ext uri="{FF2B5EF4-FFF2-40B4-BE49-F238E27FC236}">
                <a16:creationId xmlns:a16="http://schemas.microsoft.com/office/drawing/2014/main" id="{9F8FA40D-49CC-9716-9163-484FE623DC3E}"/>
              </a:ext>
            </a:extLst>
          </p:cNvPr>
          <p:cNvSpPr txBox="1"/>
          <p:nvPr/>
        </p:nvSpPr>
        <p:spPr>
          <a:xfrm>
            <a:off x="8671935" y="5104513"/>
            <a:ext cx="2587555" cy="349135"/>
          </a:xfrm>
          <a:prstGeom prst="rect">
            <a:avLst/>
          </a:prstGeom>
          <a:ln w="12700">
            <a:miter lim="400000"/>
          </a:ln>
          <a:effectLst>
            <a:outerShdw blurRad="63500" dist="152297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 algn="ctr">
              <a:spcBef>
                <a:spcPts val="0"/>
              </a:spcBef>
              <a:defRPr sz="39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endParaRPr lang="da-DK" sz="1800" dirty="0"/>
          </a:p>
        </p:txBody>
      </p:sp>
      <p:sp>
        <p:nvSpPr>
          <p:cNvPr id="198" name="Navn">
            <a:extLst>
              <a:ext uri="{FF2B5EF4-FFF2-40B4-BE49-F238E27FC236}">
                <a16:creationId xmlns:a16="http://schemas.microsoft.com/office/drawing/2014/main" id="{451EB85A-3B7C-F11D-D6A5-7CA83A037CA9}"/>
              </a:ext>
            </a:extLst>
          </p:cNvPr>
          <p:cNvSpPr txBox="1"/>
          <p:nvPr/>
        </p:nvSpPr>
        <p:spPr>
          <a:xfrm>
            <a:off x="6862524" y="5497402"/>
            <a:ext cx="2362862" cy="349135"/>
          </a:xfrm>
          <a:prstGeom prst="rect">
            <a:avLst/>
          </a:prstGeom>
          <a:ln w="12700">
            <a:miter lim="400000"/>
          </a:ln>
          <a:effectLst>
            <a:outerShdw blurRad="63500" dist="152297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 algn="ctr">
              <a:spcBef>
                <a:spcPts val="0"/>
              </a:spcBef>
              <a:defRPr sz="39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endParaRPr lang="da-DK" sz="1800" dirty="0"/>
          </a:p>
        </p:txBody>
      </p:sp>
      <p:sp>
        <p:nvSpPr>
          <p:cNvPr id="199" name="Navn">
            <a:extLst>
              <a:ext uri="{FF2B5EF4-FFF2-40B4-BE49-F238E27FC236}">
                <a16:creationId xmlns:a16="http://schemas.microsoft.com/office/drawing/2014/main" id="{E0FF2B71-A51E-8F6F-737B-225B11BA8B35}"/>
              </a:ext>
            </a:extLst>
          </p:cNvPr>
          <p:cNvSpPr txBox="1"/>
          <p:nvPr/>
        </p:nvSpPr>
        <p:spPr>
          <a:xfrm>
            <a:off x="6401403" y="3921512"/>
            <a:ext cx="2150884" cy="349135"/>
          </a:xfrm>
          <a:prstGeom prst="rect">
            <a:avLst/>
          </a:prstGeom>
          <a:ln w="12700">
            <a:miter lim="400000"/>
          </a:ln>
          <a:effectLst>
            <a:outerShdw blurRad="63500" dist="152297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 algn="ctr">
              <a:spcBef>
                <a:spcPts val="0"/>
              </a:spcBef>
              <a:defRPr sz="39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endParaRPr lang="da-DK" sz="1800" dirty="0"/>
          </a:p>
        </p:txBody>
      </p:sp>
      <p:sp>
        <p:nvSpPr>
          <p:cNvPr id="200" name="Navn">
            <a:extLst>
              <a:ext uri="{FF2B5EF4-FFF2-40B4-BE49-F238E27FC236}">
                <a16:creationId xmlns:a16="http://schemas.microsoft.com/office/drawing/2014/main" id="{99D25C15-C63D-4DC7-DCB3-1506CA7C9B8C}"/>
              </a:ext>
            </a:extLst>
          </p:cNvPr>
          <p:cNvSpPr txBox="1"/>
          <p:nvPr/>
        </p:nvSpPr>
        <p:spPr>
          <a:xfrm>
            <a:off x="4710994" y="4732384"/>
            <a:ext cx="2707203" cy="349135"/>
          </a:xfrm>
          <a:prstGeom prst="rect">
            <a:avLst/>
          </a:prstGeom>
          <a:ln w="12700">
            <a:miter lim="400000"/>
          </a:ln>
          <a:effectLst>
            <a:outerShdw blurRad="63500" dist="152297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 algn="ctr">
              <a:spcBef>
                <a:spcPts val="0"/>
              </a:spcBef>
              <a:defRPr sz="39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endParaRPr lang="da-DK" sz="1800" dirty="0"/>
          </a:p>
        </p:txBody>
      </p:sp>
      <p:sp>
        <p:nvSpPr>
          <p:cNvPr id="201" name="Navn">
            <a:extLst>
              <a:ext uri="{FF2B5EF4-FFF2-40B4-BE49-F238E27FC236}">
                <a16:creationId xmlns:a16="http://schemas.microsoft.com/office/drawing/2014/main" id="{33C665E9-8CD6-2711-CCF0-C6DBD8256A1C}"/>
              </a:ext>
            </a:extLst>
          </p:cNvPr>
          <p:cNvSpPr txBox="1"/>
          <p:nvPr/>
        </p:nvSpPr>
        <p:spPr>
          <a:xfrm>
            <a:off x="3187981" y="5488951"/>
            <a:ext cx="1826121" cy="349135"/>
          </a:xfrm>
          <a:prstGeom prst="rect">
            <a:avLst/>
          </a:prstGeom>
          <a:ln w="12700">
            <a:miter lim="400000"/>
          </a:ln>
          <a:effectLst>
            <a:outerShdw blurRad="63500" dist="152297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 algn="ctr">
              <a:spcBef>
                <a:spcPts val="0"/>
              </a:spcBef>
              <a:defRPr sz="39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endParaRPr lang="da-DK" sz="1800" dirty="0"/>
          </a:p>
        </p:txBody>
      </p:sp>
      <p:sp>
        <p:nvSpPr>
          <p:cNvPr id="202" name="Navn">
            <a:extLst>
              <a:ext uri="{FF2B5EF4-FFF2-40B4-BE49-F238E27FC236}">
                <a16:creationId xmlns:a16="http://schemas.microsoft.com/office/drawing/2014/main" id="{018C78E3-A7E5-F6BC-C561-2B8CC4013923}"/>
              </a:ext>
            </a:extLst>
          </p:cNvPr>
          <p:cNvSpPr txBox="1"/>
          <p:nvPr/>
        </p:nvSpPr>
        <p:spPr>
          <a:xfrm>
            <a:off x="3407846" y="3936686"/>
            <a:ext cx="2386663" cy="349135"/>
          </a:xfrm>
          <a:prstGeom prst="rect">
            <a:avLst/>
          </a:prstGeom>
          <a:ln w="12700">
            <a:miter lim="400000"/>
          </a:ln>
          <a:effectLst>
            <a:outerShdw blurRad="63500" dist="152297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 algn="ctr">
              <a:spcBef>
                <a:spcPts val="0"/>
              </a:spcBef>
              <a:defRPr sz="39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endParaRPr lang="da-DK" sz="1800" dirty="0"/>
          </a:p>
        </p:txBody>
      </p:sp>
      <p:sp>
        <p:nvSpPr>
          <p:cNvPr id="203" name="Navn">
            <a:extLst>
              <a:ext uri="{FF2B5EF4-FFF2-40B4-BE49-F238E27FC236}">
                <a16:creationId xmlns:a16="http://schemas.microsoft.com/office/drawing/2014/main" id="{87BA2A7D-87C7-83D8-E9E3-8173608B9BA6}"/>
              </a:ext>
            </a:extLst>
          </p:cNvPr>
          <p:cNvSpPr txBox="1"/>
          <p:nvPr/>
        </p:nvSpPr>
        <p:spPr>
          <a:xfrm>
            <a:off x="932509" y="4964540"/>
            <a:ext cx="2255471" cy="349135"/>
          </a:xfrm>
          <a:prstGeom prst="rect">
            <a:avLst/>
          </a:prstGeom>
          <a:ln w="12700">
            <a:miter lim="400000"/>
          </a:ln>
          <a:effectLst>
            <a:outerShdw blurRad="63500" dist="152297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 algn="ctr">
              <a:spcBef>
                <a:spcPts val="0"/>
              </a:spcBef>
              <a:defRPr sz="39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endParaRPr lang="da-DK" sz="1800" dirty="0"/>
          </a:p>
        </p:txBody>
      </p:sp>
      <p:sp>
        <p:nvSpPr>
          <p:cNvPr id="204" name="Navn">
            <a:extLst>
              <a:ext uri="{FF2B5EF4-FFF2-40B4-BE49-F238E27FC236}">
                <a16:creationId xmlns:a16="http://schemas.microsoft.com/office/drawing/2014/main" id="{96B0CF5D-A160-A2A7-F399-130BFB7DD195}"/>
              </a:ext>
            </a:extLst>
          </p:cNvPr>
          <p:cNvSpPr txBox="1"/>
          <p:nvPr/>
        </p:nvSpPr>
        <p:spPr>
          <a:xfrm>
            <a:off x="5155167" y="5844365"/>
            <a:ext cx="1904394" cy="349135"/>
          </a:xfrm>
          <a:prstGeom prst="rect">
            <a:avLst/>
          </a:prstGeom>
          <a:ln w="12700">
            <a:miter lim="400000"/>
          </a:ln>
          <a:effectLst>
            <a:outerShdw blurRad="63500" dist="152297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>
            <a:spAutoFit/>
          </a:bodyPr>
          <a:lstStyle>
            <a:lvl1pPr algn="ctr">
              <a:spcBef>
                <a:spcPts val="0"/>
              </a:spcBef>
              <a:defRPr sz="39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endParaRPr lang="da-DK" sz="1800" dirty="0"/>
          </a:p>
        </p:txBody>
      </p:sp>
      <p:sp>
        <p:nvSpPr>
          <p:cNvPr id="19" name="Navn">
            <a:extLst>
              <a:ext uri="{FF2B5EF4-FFF2-40B4-BE49-F238E27FC236}">
                <a16:creationId xmlns:a16="http://schemas.microsoft.com/office/drawing/2014/main" id="{8131DFB0-909C-F383-491D-2A7645ED4A6F}"/>
              </a:ext>
            </a:extLst>
          </p:cNvPr>
          <p:cNvSpPr txBox="1"/>
          <p:nvPr/>
        </p:nvSpPr>
        <p:spPr>
          <a:xfrm>
            <a:off x="1034530" y="1400913"/>
            <a:ext cx="2362862" cy="494111"/>
          </a:xfrm>
          <a:prstGeom prst="rect">
            <a:avLst/>
          </a:prstGeom>
          <a:ln w="12700">
            <a:miter lim="400000"/>
          </a:ln>
          <a:effectLst>
            <a:outerShdw blurRad="63500" dist="152297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 algn="ctr">
              <a:spcBef>
                <a:spcPts val="0"/>
              </a:spcBef>
              <a:defRPr sz="39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endParaRPr lang="da-DK" sz="2742" dirty="0"/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A84F0A1C-53EA-EA0B-2C6A-0613FF956AC2}"/>
              </a:ext>
            </a:extLst>
          </p:cNvPr>
          <p:cNvSpPr txBox="1"/>
          <p:nvPr/>
        </p:nvSpPr>
        <p:spPr>
          <a:xfrm>
            <a:off x="1898706" y="986156"/>
            <a:ext cx="1612200" cy="16751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>
              <a:spcBef>
                <a:spcPts val="1687"/>
              </a:spcBef>
            </a:pPr>
            <a:br>
              <a:rPr lang="da-DK" sz="22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da-DK" sz="22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venir Next Medium"/>
              </a:rPr>
            </a:br>
            <a:r>
              <a:rPr lang="da-DK" sz="22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venir Next Medium"/>
              </a:rPr>
              <a:t> </a:t>
            </a:r>
            <a:br>
              <a:rPr lang="da-DK" sz="22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da-DK" sz="225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venir Next Medium"/>
            </a:endParaRP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099C26D9-717E-3B9E-7E52-20779B2B837A}"/>
              </a:ext>
            </a:extLst>
          </p:cNvPr>
          <p:cNvSpPr txBox="1"/>
          <p:nvPr/>
        </p:nvSpPr>
        <p:spPr>
          <a:xfrm>
            <a:off x="1698978" y="761068"/>
            <a:ext cx="2457130" cy="24000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>
              <a:spcBef>
                <a:spcPts val="1687"/>
              </a:spcBef>
            </a:pPr>
            <a:br>
              <a:rPr lang="da-DK" sz="2742" b="1" dirty="0">
                <a:solidFill>
                  <a:schemeClr val="bg1">
                    <a:lumMod val="10000"/>
                    <a:lumOff val="9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br>
              <a:rPr lang="da-DK" sz="2742" b="1" dirty="0">
                <a:solidFill>
                  <a:schemeClr val="bg1">
                    <a:lumMod val="10000"/>
                    <a:lumOff val="9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br>
              <a:rPr lang="da-DK" sz="2742" b="1" dirty="0">
                <a:solidFill>
                  <a:schemeClr val="bg1">
                    <a:lumMod val="10000"/>
                    <a:lumOff val="9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br>
              <a:rPr lang="da-DK" sz="2742" b="1" dirty="0">
                <a:solidFill>
                  <a:schemeClr val="bg1">
                    <a:lumMod val="10000"/>
                    <a:lumOff val="9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da-DK" sz="2742" b="1" dirty="0">
              <a:solidFill>
                <a:schemeClr val="bg1">
                  <a:lumMod val="10000"/>
                  <a:lumOff val="9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  <a:sym typeface="Avenir Next Medium"/>
            </a:endParaRPr>
          </a:p>
        </p:txBody>
      </p:sp>
      <p:pic>
        <p:nvPicPr>
          <p:cNvPr id="4" name="logo næstved.png" descr="logo næstved.png">
            <a:extLst>
              <a:ext uri="{FF2B5EF4-FFF2-40B4-BE49-F238E27FC236}">
                <a16:creationId xmlns:a16="http://schemas.microsoft.com/office/drawing/2014/main" id="{EE4A2E54-AEB5-12AF-2444-F87AAB63803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4" t="78" r="84" b="80"/>
          <a:stretch>
            <a:fillRect/>
          </a:stretch>
        </p:blipFill>
        <p:spPr>
          <a:xfrm>
            <a:off x="9711053" y="67782"/>
            <a:ext cx="2232981" cy="22329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67" y="0"/>
                </a:moveTo>
                <a:cubicBezTo>
                  <a:pt x="10383" y="5"/>
                  <a:pt x="10036" y="12"/>
                  <a:pt x="10023" y="19"/>
                </a:cubicBezTo>
                <a:cubicBezTo>
                  <a:pt x="9987" y="38"/>
                  <a:pt x="9761" y="71"/>
                  <a:pt x="9523" y="94"/>
                </a:cubicBezTo>
                <a:cubicBezTo>
                  <a:pt x="8274" y="217"/>
                  <a:pt x="6691" y="723"/>
                  <a:pt x="5574" y="1355"/>
                </a:cubicBezTo>
                <a:cubicBezTo>
                  <a:pt x="4639" y="1885"/>
                  <a:pt x="3921" y="2427"/>
                  <a:pt x="3191" y="3156"/>
                </a:cubicBezTo>
                <a:cubicBezTo>
                  <a:pt x="2257" y="4087"/>
                  <a:pt x="1569" y="5057"/>
                  <a:pt x="1031" y="6203"/>
                </a:cubicBezTo>
                <a:cubicBezTo>
                  <a:pt x="540" y="7250"/>
                  <a:pt x="169" y="8575"/>
                  <a:pt x="76" y="9610"/>
                </a:cubicBezTo>
                <a:cubicBezTo>
                  <a:pt x="61" y="9770"/>
                  <a:pt x="34" y="9909"/>
                  <a:pt x="16" y="9920"/>
                </a:cubicBezTo>
                <a:cubicBezTo>
                  <a:pt x="10" y="9924"/>
                  <a:pt x="5" y="10296"/>
                  <a:pt x="0" y="10803"/>
                </a:cubicBezTo>
                <a:cubicBezTo>
                  <a:pt x="5" y="11287"/>
                  <a:pt x="10" y="11639"/>
                  <a:pt x="16" y="11642"/>
                </a:cubicBezTo>
                <a:cubicBezTo>
                  <a:pt x="34" y="11653"/>
                  <a:pt x="61" y="11803"/>
                  <a:pt x="76" y="11974"/>
                </a:cubicBezTo>
                <a:cubicBezTo>
                  <a:pt x="108" y="12347"/>
                  <a:pt x="222" y="12997"/>
                  <a:pt x="327" y="13410"/>
                </a:cubicBezTo>
                <a:cubicBezTo>
                  <a:pt x="1209" y="16888"/>
                  <a:pt x="3703" y="19669"/>
                  <a:pt x="7059" y="20920"/>
                </a:cubicBezTo>
                <a:cubicBezTo>
                  <a:pt x="7832" y="21208"/>
                  <a:pt x="8983" y="21473"/>
                  <a:pt x="9704" y="21527"/>
                </a:cubicBezTo>
                <a:cubicBezTo>
                  <a:pt x="9895" y="21542"/>
                  <a:pt x="10060" y="21566"/>
                  <a:pt x="10071" y="21584"/>
                </a:cubicBezTo>
                <a:cubicBezTo>
                  <a:pt x="10075" y="21589"/>
                  <a:pt x="10408" y="21595"/>
                  <a:pt x="10870" y="21600"/>
                </a:cubicBezTo>
                <a:cubicBezTo>
                  <a:pt x="11324" y="21594"/>
                  <a:pt x="11640" y="21590"/>
                  <a:pt x="11645" y="21581"/>
                </a:cubicBezTo>
                <a:cubicBezTo>
                  <a:pt x="11658" y="21560"/>
                  <a:pt x="11731" y="21544"/>
                  <a:pt x="11807" y="21543"/>
                </a:cubicBezTo>
                <a:cubicBezTo>
                  <a:pt x="12036" y="21543"/>
                  <a:pt x="12891" y="21399"/>
                  <a:pt x="13372" y="21281"/>
                </a:cubicBezTo>
                <a:cubicBezTo>
                  <a:pt x="16015" y="20636"/>
                  <a:pt x="18289" y="19039"/>
                  <a:pt x="19802" y="16763"/>
                </a:cubicBezTo>
                <a:cubicBezTo>
                  <a:pt x="20720" y="15384"/>
                  <a:pt x="21337" y="13718"/>
                  <a:pt x="21508" y="12152"/>
                </a:cubicBezTo>
                <a:cubicBezTo>
                  <a:pt x="21532" y="11935"/>
                  <a:pt x="21565" y="11729"/>
                  <a:pt x="21584" y="11693"/>
                </a:cubicBezTo>
                <a:cubicBezTo>
                  <a:pt x="21590" y="11681"/>
                  <a:pt x="21595" y="11309"/>
                  <a:pt x="21600" y="10800"/>
                </a:cubicBezTo>
                <a:cubicBezTo>
                  <a:pt x="21595" y="10291"/>
                  <a:pt x="21591" y="9922"/>
                  <a:pt x="21584" y="9909"/>
                </a:cubicBezTo>
                <a:cubicBezTo>
                  <a:pt x="21565" y="9873"/>
                  <a:pt x="21532" y="9665"/>
                  <a:pt x="21508" y="9448"/>
                </a:cubicBezTo>
                <a:cubicBezTo>
                  <a:pt x="21303" y="7574"/>
                  <a:pt x="20455" y="5567"/>
                  <a:pt x="19227" y="4041"/>
                </a:cubicBezTo>
                <a:cubicBezTo>
                  <a:pt x="17747" y="2201"/>
                  <a:pt x="15669" y="879"/>
                  <a:pt x="13372" y="319"/>
                </a:cubicBezTo>
                <a:cubicBezTo>
                  <a:pt x="12891" y="201"/>
                  <a:pt x="12036" y="60"/>
                  <a:pt x="11807" y="59"/>
                </a:cubicBezTo>
                <a:cubicBezTo>
                  <a:pt x="11731" y="59"/>
                  <a:pt x="11658" y="42"/>
                  <a:pt x="11645" y="22"/>
                </a:cubicBezTo>
                <a:cubicBezTo>
                  <a:pt x="11640" y="13"/>
                  <a:pt x="11324" y="6"/>
                  <a:pt x="10867" y="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6" name="Start 11">
            <a:extLst>
              <a:ext uri="{FF2B5EF4-FFF2-40B4-BE49-F238E27FC236}">
                <a16:creationId xmlns:a16="http://schemas.microsoft.com/office/drawing/2014/main" id="{B1957923-F215-6067-0405-C4676183E6E7}"/>
              </a:ext>
            </a:extLst>
          </p:cNvPr>
          <p:cNvSpPr txBox="1"/>
          <p:nvPr/>
        </p:nvSpPr>
        <p:spPr>
          <a:xfrm>
            <a:off x="0" y="750147"/>
            <a:ext cx="12192000" cy="877156"/>
          </a:xfrm>
          <a:prstGeom prst="rect">
            <a:avLst/>
          </a:prstGeom>
          <a:ln w="12700">
            <a:miter lim="400000"/>
          </a:ln>
          <a:effectLst>
            <a:outerShdw blurRad="63500" dist="152297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/>
          <a:lstStyle>
            <a:lvl1pPr algn="ctr" defTabSz="457200">
              <a:lnSpc>
                <a:spcPct val="90000"/>
              </a:lnSpc>
              <a:spcBef>
                <a:spcPts val="700"/>
              </a:spcBef>
              <a:defRPr sz="88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da-DK" sz="6187" dirty="0"/>
              <a:t>DIVERSE</a:t>
            </a:r>
            <a:endParaRPr sz="6187" dirty="0"/>
          </a:p>
        </p:txBody>
      </p:sp>
      <p:sp>
        <p:nvSpPr>
          <p:cNvPr id="7" name="Start 11">
            <a:extLst>
              <a:ext uri="{FF2B5EF4-FFF2-40B4-BE49-F238E27FC236}">
                <a16:creationId xmlns:a16="http://schemas.microsoft.com/office/drawing/2014/main" id="{04AECA12-F0E4-2581-95A6-9744656C29D4}"/>
              </a:ext>
            </a:extLst>
          </p:cNvPr>
          <p:cNvSpPr txBox="1"/>
          <p:nvPr/>
        </p:nvSpPr>
        <p:spPr>
          <a:xfrm>
            <a:off x="90436" y="2122725"/>
            <a:ext cx="12192000" cy="877156"/>
          </a:xfrm>
          <a:prstGeom prst="rect">
            <a:avLst/>
          </a:prstGeom>
          <a:ln w="12700">
            <a:miter lim="400000"/>
          </a:ln>
          <a:effectLst>
            <a:outerShdw blurRad="63500" dist="152297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/>
          <a:lstStyle>
            <a:lvl1pPr algn="ctr" defTabSz="457200">
              <a:lnSpc>
                <a:spcPct val="90000"/>
              </a:lnSpc>
              <a:spcBef>
                <a:spcPts val="700"/>
              </a:spcBef>
              <a:defRPr sz="88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da-DK" sz="2400" dirty="0"/>
              <a:t>STANDARDER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da-DK" sz="2400" dirty="0"/>
              <a:t>TIDSLINJE PÅ DAGEN ( MØDETID , OPVARMING OSV )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da-DK" sz="2400" dirty="0"/>
          </a:p>
          <a:p>
            <a:pPr algn="l"/>
            <a:endParaRPr sz="2400" dirty="0"/>
          </a:p>
        </p:txBody>
      </p:sp>
      <p:sp>
        <p:nvSpPr>
          <p:cNvPr id="8" name="Start 11">
            <a:extLst>
              <a:ext uri="{FF2B5EF4-FFF2-40B4-BE49-F238E27FC236}">
                <a16:creationId xmlns:a16="http://schemas.microsoft.com/office/drawing/2014/main" id="{C13C4DA9-55B1-3E54-6F3B-FB854EEE32BC}"/>
              </a:ext>
            </a:extLst>
          </p:cNvPr>
          <p:cNvSpPr txBox="1"/>
          <p:nvPr/>
        </p:nvSpPr>
        <p:spPr>
          <a:xfrm>
            <a:off x="90436" y="5410070"/>
            <a:ext cx="12192000" cy="877156"/>
          </a:xfrm>
          <a:prstGeom prst="rect">
            <a:avLst/>
          </a:prstGeom>
          <a:ln w="12700">
            <a:miter lim="400000"/>
          </a:ln>
          <a:effectLst>
            <a:outerShdw blurRad="63500" dist="152297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/>
          <a:lstStyle>
            <a:lvl1pPr algn="ctr" defTabSz="457200">
              <a:lnSpc>
                <a:spcPct val="90000"/>
              </a:lnSpc>
              <a:spcBef>
                <a:spcPts val="700"/>
              </a:spcBef>
              <a:defRPr sz="88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da-DK" sz="3200" dirty="0"/>
              <a:t>AGRESSIVE – FREMADRETTET - MODIGE</a:t>
            </a:r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val="4029491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ll/>
      </p:transition>
    </mc:Choice>
    <mc:Fallback>
      <p:transition spd="slow">
        <p:pull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1906</TotalTime>
  <Words>208</Words>
  <Application>Microsoft Office PowerPoint</Application>
  <PresentationFormat>Widescreen</PresentationFormat>
  <Paragraphs>56</Paragraphs>
  <Slides>9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8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9</vt:i4>
      </vt:variant>
    </vt:vector>
  </HeadingPairs>
  <TitlesOfParts>
    <vt:vector size="18" baseType="lpstr">
      <vt:lpstr>Arial</vt:lpstr>
      <vt:lpstr>Calibri</vt:lpstr>
      <vt:lpstr>Calibri Light</vt:lpstr>
      <vt:lpstr>Helvetica</vt:lpstr>
      <vt:lpstr>Helvetica Neue</vt:lpstr>
      <vt:lpstr>Helvetica Neue Medium</vt:lpstr>
      <vt:lpstr>Helvetica Neue Thin</vt:lpstr>
      <vt:lpstr>Times New Roman</vt:lpstr>
      <vt:lpstr>Office Theme</vt:lpstr>
      <vt:lpstr>Taktisk Oplæg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Næstved IF – Viborg FF</dc:title>
  <dc:creator>Ronni Jensen</dc:creator>
  <cp:lastModifiedBy>Knudsen, Kenneth Gangsted</cp:lastModifiedBy>
  <cp:revision>9</cp:revision>
  <dcterms:created xsi:type="dcterms:W3CDTF">2022-09-15T20:07:27Z</dcterms:created>
  <dcterms:modified xsi:type="dcterms:W3CDTF">2026-04-21T13:17:10Z</dcterms:modified>
</cp:coreProperties>
</file>